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9144000" cy="6858000"/>
  <p:embeddedFontLst>
    <p:embeddedFont>
      <p:font typeface="Arial Narrow"/>
      <p:regular r:id="rId44"/>
      <p:bold r:id="rId45"/>
      <p:italic r:id="rId46"/>
      <p:boldItalic r:id="rId47"/>
    </p:embeddedFont>
    <p:embeddedFont>
      <p:font typeface="Tahoma"/>
      <p:regular r:id="rId48"/>
      <p:bold r:id="rId49"/>
    </p:embeddedFont>
    <p:embeddedFont>
      <p:font typeface="Courgette"/>
      <p:regular r:id="rId50"/>
    </p:embeddedFont>
    <p:embeddedFont>
      <p:font typeface="Arial Black"/>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2" roundtripDataSignature="AMtx7mi2jPXSZ8BtN9rOCzbHc+lLiXQH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DF44C7-B973-4884-A0BC-68A15A0FFA4B}">
  <a:tblStyle styleId="{3EDF44C7-B973-4884-A0BC-68A15A0FFA4B}" styleName="Table_0">
    <a:wholeTbl>
      <a:tcTxStyle b="off" i="off">
        <a:font>
          <a:latin typeface="Calibri"/>
          <a:ea typeface="Calibri"/>
          <a:cs typeface="Calibri"/>
        </a:font>
        <a:schemeClr val="dk1"/>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chemeClr val="accent4"/>
              </a:solidFill>
              <a:prstDash val="solid"/>
              <a:round/>
              <a:headEnd len="sm" w="sm" type="none"/>
              <a:tailEnd len="sm" w="sm" type="none"/>
            </a:ln>
          </a:insideV>
        </a:tcBdr>
        <a:fill>
          <a:solidFill>
            <a:srgbClr val="FFFFFF">
              <a:alpha val="0"/>
            </a:srgbClr>
          </a:solidFill>
        </a:fill>
      </a:tcStyle>
    </a:wholeTbl>
    <a:band1H>
      <a:tcTxStyle/>
      <a:tcStyle>
        <a:fill>
          <a:solidFill>
            <a:schemeClr val="accent4">
              <a:alpha val="40000"/>
            </a:schemeClr>
          </a:solidFill>
        </a:fill>
      </a:tcStyle>
    </a:band1H>
    <a:band2H>
      <a:tcTxStyle/>
    </a:band2H>
    <a:band1V>
      <a:tcTxStyle/>
      <a:tcStyle>
        <a:tcBdr>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tcBdr>
        <a:fill>
          <a:solidFill>
            <a:schemeClr val="accent4">
              <a:alpha val="40000"/>
            </a:schemeClr>
          </a:solidFill>
        </a:fill>
      </a:tcStyle>
    </a:band1V>
    <a:band2V>
      <a:tcTxStyle/>
    </a:band2V>
    <a:lastCol>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Calibri"/>
          <a:ea typeface="Calibri"/>
          <a:cs typeface="Calibri"/>
        </a:font>
        <a:schemeClr val="lt1"/>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4"/>
          </a:solidFill>
        </a:fill>
      </a:tcStyle>
    </a:firstRow>
    <a:neCell>
      <a:tcTxStyle/>
    </a:neCell>
    <a:nwCell>
      <a:tcTxStyle/>
    </a:nwCell>
  </a:tblStyle>
  <a:tblStyle styleId="{C64DD0E0-F690-4A99-A329-3240DF09551D}"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31E4BCA-2CEC-4283-B1B1-8BB87D06292A}" styleName="Table_2">
    <a:wholeTbl>
      <a:tcTxStyle b="off" i="off">
        <a:font>
          <a:latin typeface="Calibri"/>
          <a:ea typeface="Calibri"/>
          <a:cs typeface="Calibri"/>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chemeClr val="accent3"/>
              </a:solidFill>
              <a:prstDash val="solid"/>
              <a:round/>
              <a:headEnd len="sm" w="sm" type="none"/>
              <a:tailEnd len="sm" w="sm" type="none"/>
            </a:ln>
          </a:insideV>
        </a:tcBdr>
        <a:fill>
          <a:solidFill>
            <a:srgbClr val="FFFFFF">
              <a:alpha val="0"/>
            </a:srgbClr>
          </a:solidFill>
        </a:fill>
      </a:tcStyle>
    </a:wholeTbl>
    <a:band1H>
      <a:tcTxStyle/>
      <a:tcStyle>
        <a:fill>
          <a:solidFill>
            <a:schemeClr val="accent3">
              <a:alpha val="40000"/>
            </a:schemeClr>
          </a:solidFill>
        </a:fill>
      </a:tcStyle>
    </a:band1H>
    <a:band2H>
      <a:tcTxStyle/>
    </a:band2H>
    <a:band1V>
      <a:tcTxStyle/>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fill>
          <a:solidFill>
            <a:schemeClr val="accent3">
              <a:alpha val="40000"/>
            </a:schemeClr>
          </a:solidFill>
        </a:fill>
      </a:tcStyle>
    </a:band1V>
    <a:band2V>
      <a:tcTxStyle/>
    </a:band2V>
    <a:la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Calibri"/>
          <a:ea typeface="Calibri"/>
          <a:cs typeface="Calibri"/>
        </a:font>
        <a:schemeClr val="lt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3"/>
          </a:solidFill>
        </a:fill>
      </a:tcStyle>
    </a:firstRow>
    <a:neCell>
      <a:tcTxStyle/>
    </a:neCell>
    <a:nwCell>
      <a:tcTxStyle/>
    </a:nwCell>
  </a:tblStyle>
  <a:tblStyle styleId="{CB9E5B7E-6E2D-4EE1-8032-B5C7C29260E1}"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a:tcStyle>
        <a:fill>
          <a:solidFill>
            <a:srgbClr val="F8D6CC"/>
          </a:solidFill>
        </a:fill>
      </a:tcStyle>
    </a:band1H>
    <a:band2H>
      <a:tcTxStyle/>
    </a:band2H>
    <a:band1V>
      <a:tcTxStyle/>
      <a:tcStyle>
        <a:fill>
          <a:solidFill>
            <a:srgbClr val="F8D6CC"/>
          </a:solidFill>
        </a:fill>
      </a:tcStyle>
    </a:band1V>
    <a:band2V>
      <a:tcTxStyle/>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 styleId="{C02E72E1-8D08-42D4-8A3B-B62F43CDA474}" styleName="Table_4">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ArialNarrow-regular.fntdata"/><Relationship Id="rId43" Type="http://schemas.openxmlformats.org/officeDocument/2006/relationships/slide" Target="slides/slide38.xml"/><Relationship Id="rId46" Type="http://schemas.openxmlformats.org/officeDocument/2006/relationships/font" Target="fonts/ArialNarrow-italic.fntdata"/><Relationship Id="rId45" Type="http://schemas.openxmlformats.org/officeDocument/2006/relationships/font" Target="fonts/ArialNarrow-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Tahoma-regular.fntdata"/><Relationship Id="rId47" Type="http://schemas.openxmlformats.org/officeDocument/2006/relationships/font" Target="fonts/ArialNarrow-boldItalic.fntdata"/><Relationship Id="rId49" Type="http://schemas.openxmlformats.org/officeDocument/2006/relationships/font" Target="fonts/Tahom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rialBlack-regular.fntdata"/><Relationship Id="rId50" Type="http://schemas.openxmlformats.org/officeDocument/2006/relationships/font" Target="fonts/Courgette-regular.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600" dirty="0"/>
              <a:t>DATA KECELAKAAN LALU LINTAS 2018 - 2022 SMT I</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JUMLAH KORBAN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2018</c:v>
                </c:pt>
                <c:pt idx="1">
                  <c:v>2019</c:v>
                </c:pt>
                <c:pt idx="2">
                  <c:v>2020</c:v>
                </c:pt>
                <c:pt idx="3">
                  <c:v>2021</c:v>
                </c:pt>
                <c:pt idx="4">
                  <c:v>2022 SMT I</c:v>
                </c:pt>
              </c:strCache>
            </c:strRef>
          </c:cat>
          <c:val>
            <c:numRef>
              <c:f>Sheet1!$B$2:$B$6</c:f>
              <c:numCache>
                <c:formatCode>#,##0</c:formatCode>
                <c:ptCount val="5"/>
                <c:pt idx="0">
                  <c:v>19016</c:v>
                </c:pt>
                <c:pt idx="1">
                  <c:v>25962</c:v>
                </c:pt>
                <c:pt idx="2">
                  <c:v>21396</c:v>
                </c:pt>
                <c:pt idx="3">
                  <c:v>29674</c:v>
                </c:pt>
                <c:pt idx="4">
                  <c:v>14286</c:v>
                </c:pt>
              </c:numCache>
            </c:numRef>
          </c:val>
          <c:extLst>
            <c:ext xmlns:c16="http://schemas.microsoft.com/office/drawing/2014/chart" uri="{C3380CC4-5D6E-409C-BE32-E72D297353CC}">
              <c16:uniqueId val="{00000000-ADDD-4CD0-82AD-B98943C36103}"/>
            </c:ext>
          </c:extLst>
        </c:ser>
        <c:ser>
          <c:idx val="1"/>
          <c:order val="1"/>
          <c:tx>
            <c:strRef>
              <c:f>Sheet1!$C$1</c:f>
              <c:strCache>
                <c:ptCount val="1"/>
                <c:pt idx="0">
                  <c:v>MD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2018</c:v>
                </c:pt>
                <c:pt idx="1">
                  <c:v>2019</c:v>
                </c:pt>
                <c:pt idx="2">
                  <c:v>2020</c:v>
                </c:pt>
                <c:pt idx="3">
                  <c:v>2021</c:v>
                </c:pt>
                <c:pt idx="4">
                  <c:v>2022 SMT I</c:v>
                </c:pt>
              </c:strCache>
            </c:strRef>
          </c:cat>
          <c:val>
            <c:numRef>
              <c:f>Sheet1!$C$2:$C$6</c:f>
              <c:numCache>
                <c:formatCode>#,##0</c:formatCode>
                <c:ptCount val="5"/>
                <c:pt idx="0">
                  <c:v>4116</c:v>
                </c:pt>
                <c:pt idx="1">
                  <c:v>4215</c:v>
                </c:pt>
                <c:pt idx="2">
                  <c:v>3508</c:v>
                </c:pt>
                <c:pt idx="3">
                  <c:v>3750</c:v>
                </c:pt>
                <c:pt idx="4">
                  <c:v>1598</c:v>
                </c:pt>
              </c:numCache>
            </c:numRef>
          </c:val>
          <c:extLst>
            <c:ext xmlns:c16="http://schemas.microsoft.com/office/drawing/2014/chart" uri="{C3380CC4-5D6E-409C-BE32-E72D297353CC}">
              <c16:uniqueId val="{00000001-ADDD-4CD0-82AD-B98943C36103}"/>
            </c:ext>
          </c:extLst>
        </c:ser>
        <c:ser>
          <c:idx val="2"/>
          <c:order val="2"/>
          <c:tx>
            <c:strRef>
              <c:f>Sheet1!$D$1</c:f>
              <c:strCache>
                <c:ptCount val="1"/>
                <c:pt idx="0">
                  <c:v>LB</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2018</c:v>
                </c:pt>
                <c:pt idx="1">
                  <c:v>2019</c:v>
                </c:pt>
                <c:pt idx="2">
                  <c:v>2020</c:v>
                </c:pt>
                <c:pt idx="3">
                  <c:v>2021</c:v>
                </c:pt>
                <c:pt idx="4">
                  <c:v>2022 SMT I</c:v>
                </c:pt>
              </c:strCache>
            </c:strRef>
          </c:cat>
          <c:val>
            <c:numRef>
              <c:f>Sheet1!$D$2:$D$6</c:f>
              <c:numCache>
                <c:formatCode>General</c:formatCode>
                <c:ptCount val="5"/>
                <c:pt idx="0">
                  <c:v>97</c:v>
                </c:pt>
                <c:pt idx="1">
                  <c:v>89</c:v>
                </c:pt>
                <c:pt idx="2">
                  <c:v>48</c:v>
                </c:pt>
                <c:pt idx="3">
                  <c:v>77</c:v>
                </c:pt>
                <c:pt idx="4" formatCode="#,##0">
                  <c:v>97</c:v>
                </c:pt>
              </c:numCache>
            </c:numRef>
          </c:val>
          <c:extLst>
            <c:ext xmlns:c16="http://schemas.microsoft.com/office/drawing/2014/chart" uri="{C3380CC4-5D6E-409C-BE32-E72D297353CC}">
              <c16:uniqueId val="{00000002-ADDD-4CD0-82AD-B98943C36103}"/>
            </c:ext>
          </c:extLst>
        </c:ser>
        <c:ser>
          <c:idx val="3"/>
          <c:order val="3"/>
          <c:tx>
            <c:strRef>
              <c:f>Sheet1!$E$1</c:f>
              <c:strCache>
                <c:ptCount val="1"/>
                <c:pt idx="0">
                  <c:v>LR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2018</c:v>
                </c:pt>
                <c:pt idx="1">
                  <c:v>2019</c:v>
                </c:pt>
                <c:pt idx="2">
                  <c:v>2020</c:v>
                </c:pt>
                <c:pt idx="3">
                  <c:v>2021</c:v>
                </c:pt>
                <c:pt idx="4">
                  <c:v>2022 SMT I</c:v>
                </c:pt>
              </c:strCache>
            </c:strRef>
          </c:cat>
          <c:val>
            <c:numRef>
              <c:f>Sheet1!$E$2:$E$6</c:f>
              <c:numCache>
                <c:formatCode>#,##0</c:formatCode>
                <c:ptCount val="5"/>
                <c:pt idx="0">
                  <c:v>21967</c:v>
                </c:pt>
                <c:pt idx="1">
                  <c:v>30522</c:v>
                </c:pt>
                <c:pt idx="2">
                  <c:v>24495</c:v>
                </c:pt>
                <c:pt idx="3">
                  <c:v>25847</c:v>
                </c:pt>
                <c:pt idx="4">
                  <c:v>16948</c:v>
                </c:pt>
              </c:numCache>
            </c:numRef>
          </c:val>
          <c:extLst>
            <c:ext xmlns:c16="http://schemas.microsoft.com/office/drawing/2014/chart" uri="{C3380CC4-5D6E-409C-BE32-E72D297353CC}">
              <c16:uniqueId val="{00000003-ADDD-4CD0-82AD-B98943C36103}"/>
            </c:ext>
          </c:extLst>
        </c:ser>
        <c:dLbls>
          <c:dLblPos val="outEnd"/>
          <c:showLegendKey val="0"/>
          <c:showVal val="1"/>
          <c:showCatName val="0"/>
          <c:showSerName val="0"/>
          <c:showPercent val="0"/>
          <c:showBubbleSize val="0"/>
        </c:dLbls>
        <c:gapWidth val="100"/>
        <c:overlap val="-24"/>
        <c:axId val="357639208"/>
        <c:axId val="357642344"/>
      </c:barChart>
      <c:catAx>
        <c:axId val="3576392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57642344"/>
        <c:crosses val="autoZero"/>
        <c:auto val="1"/>
        <c:lblAlgn val="ctr"/>
        <c:lblOffset val="100"/>
        <c:noMultiLvlLbl val="0"/>
      </c:catAx>
      <c:valAx>
        <c:axId val="3576423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5763920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bg2">
        <a:lumMod val="10000"/>
      </a:schemeClr>
    </a:solidFill>
    <a:ln>
      <a:solidFill>
        <a:schemeClr val="bg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DATA PELANGGARAN LALU LINTAS </a:t>
            </a:r>
          </a:p>
          <a:p>
            <a:pPr>
              <a:defRPr/>
            </a:pPr>
            <a:r>
              <a:rPr lang="en-US"/>
              <a:t>TH  2018 – TH 2022 SMT I</a:t>
            </a:r>
          </a:p>
        </c:rich>
      </c:tx>
      <c:overlay val="0"/>
      <c:spPr>
        <a:noFill/>
        <a:ln>
          <a:noFill/>
        </a:ln>
        <a:effectLst/>
      </c:spPr>
      <c:txPr>
        <a:bodyPr rot="0" spcFirstLastPara="1" vertOverflow="ellipsis" vert="horz" wrap="square" anchor="ctr" anchorCtr="1"/>
        <a:lstStyle/>
        <a:p>
          <a:pPr>
            <a:defRPr sz="126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2018</c:v>
                </c:pt>
              </c:strCache>
            </c:strRef>
          </c:tx>
          <c:spPr>
            <a:solidFill>
              <a:schemeClr val="accent1"/>
            </a:solidFill>
            <a:ln>
              <a:noFill/>
            </a:ln>
            <a:effectLst/>
          </c:spPr>
          <c:invertIfNegative val="0"/>
          <c:dLbls>
            <c:dLbl>
              <c:idx val="1"/>
              <c:layout>
                <c:manualLayout>
                  <c:x val="-1.6638082244857296E-2"/>
                  <c:y val="-7.80998251055885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41-4D97-8D71-4941C60EEFE5}"/>
                </c:ext>
              </c:extLst>
            </c:dLbl>
            <c:dLbl>
              <c:idx val="2"/>
              <c:layout>
                <c:manualLayout>
                  <c:x val="-2.7036883647892983E-2"/>
                  <c:y val="-3.579533966257641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41-4D97-8D71-4941C60EEFE5}"/>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TILANG</c:v>
                </c:pt>
                <c:pt idx="1">
                  <c:v>TEGURAN</c:v>
                </c:pt>
                <c:pt idx="2">
                  <c:v>JUMLAH GAR</c:v>
                </c:pt>
              </c:strCache>
            </c:strRef>
          </c:cat>
          <c:val>
            <c:numRef>
              <c:f>Sheet1!$B$2:$B$4</c:f>
              <c:numCache>
                <c:formatCode>#,##0</c:formatCode>
                <c:ptCount val="3"/>
                <c:pt idx="0">
                  <c:v>1483321</c:v>
                </c:pt>
                <c:pt idx="1">
                  <c:v>1133873</c:v>
                </c:pt>
                <c:pt idx="2">
                  <c:v>2617194</c:v>
                </c:pt>
              </c:numCache>
            </c:numRef>
          </c:val>
          <c:extLst>
            <c:ext xmlns:c16="http://schemas.microsoft.com/office/drawing/2014/chart" uri="{C3380CC4-5D6E-409C-BE32-E72D297353CC}">
              <c16:uniqueId val="{00000002-7541-4D97-8D71-4941C60EEFE5}"/>
            </c:ext>
          </c:extLst>
        </c:ser>
        <c:ser>
          <c:idx val="1"/>
          <c:order val="1"/>
          <c:tx>
            <c:strRef>
              <c:f>Sheet1!$C$1</c:f>
              <c:strCache>
                <c:ptCount val="1"/>
                <c:pt idx="0">
                  <c:v>2019</c:v>
                </c:pt>
              </c:strCache>
            </c:strRef>
          </c:tx>
          <c:spPr>
            <a:solidFill>
              <a:schemeClr val="accent2"/>
            </a:solidFill>
            <a:ln>
              <a:noFill/>
            </a:ln>
            <a:effectLst/>
          </c:spPr>
          <c:invertIfNegative val="0"/>
          <c:dLbls>
            <c:dLbl>
              <c:idx val="0"/>
              <c:layout>
                <c:manualLayout>
                  <c:x val="1.6638082244857182E-2"/>
                  <c:y val="-3.90499125527942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41-4D97-8D71-4941C60EEFE5}"/>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TILANG</c:v>
                </c:pt>
                <c:pt idx="1">
                  <c:v>TEGURAN</c:v>
                </c:pt>
                <c:pt idx="2">
                  <c:v>JUMLAH GAR</c:v>
                </c:pt>
              </c:strCache>
            </c:strRef>
          </c:cat>
          <c:val>
            <c:numRef>
              <c:f>Sheet1!$C$2:$C$4</c:f>
              <c:numCache>
                <c:formatCode>#,##0</c:formatCode>
                <c:ptCount val="3"/>
                <c:pt idx="0">
                  <c:v>1237295</c:v>
                </c:pt>
                <c:pt idx="1">
                  <c:v>813855</c:v>
                </c:pt>
                <c:pt idx="2">
                  <c:v>2051150</c:v>
                </c:pt>
              </c:numCache>
            </c:numRef>
          </c:val>
          <c:extLst>
            <c:ext xmlns:c16="http://schemas.microsoft.com/office/drawing/2014/chart" uri="{C3380CC4-5D6E-409C-BE32-E72D297353CC}">
              <c16:uniqueId val="{00000004-7541-4D97-8D71-4941C60EEFE5}"/>
            </c:ext>
          </c:extLst>
        </c:ser>
        <c:ser>
          <c:idx val="2"/>
          <c:order val="2"/>
          <c:tx>
            <c:strRef>
              <c:f>Sheet1!$D$1</c:f>
              <c:strCache>
                <c:ptCount val="1"/>
                <c:pt idx="0">
                  <c:v>2020</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TILANG</c:v>
                </c:pt>
                <c:pt idx="1">
                  <c:v>TEGURAN</c:v>
                </c:pt>
                <c:pt idx="2">
                  <c:v>JUMLAH GAR</c:v>
                </c:pt>
              </c:strCache>
            </c:strRef>
          </c:cat>
          <c:val>
            <c:numRef>
              <c:f>Sheet1!$D$2:$D$4</c:f>
              <c:numCache>
                <c:formatCode>#,##0</c:formatCode>
                <c:ptCount val="3"/>
                <c:pt idx="0">
                  <c:v>704547</c:v>
                </c:pt>
                <c:pt idx="1">
                  <c:v>448801</c:v>
                </c:pt>
                <c:pt idx="2">
                  <c:v>1153348</c:v>
                </c:pt>
              </c:numCache>
            </c:numRef>
          </c:val>
          <c:extLst>
            <c:ext xmlns:c16="http://schemas.microsoft.com/office/drawing/2014/chart" uri="{C3380CC4-5D6E-409C-BE32-E72D297353CC}">
              <c16:uniqueId val="{00000005-7541-4D97-8D71-4941C60EEFE5}"/>
            </c:ext>
          </c:extLst>
        </c:ser>
        <c:ser>
          <c:idx val="3"/>
          <c:order val="3"/>
          <c:tx>
            <c:strRef>
              <c:f>Sheet1!$E$1</c:f>
              <c:strCache>
                <c:ptCount val="1"/>
                <c:pt idx="0">
                  <c:v>2021</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TILANG</c:v>
                </c:pt>
                <c:pt idx="1">
                  <c:v>TEGURAN</c:v>
                </c:pt>
                <c:pt idx="2">
                  <c:v>JUMLAH GAR</c:v>
                </c:pt>
              </c:strCache>
            </c:strRef>
          </c:cat>
          <c:val>
            <c:numRef>
              <c:f>Sheet1!$E$2:$E$4</c:f>
              <c:numCache>
                <c:formatCode>#,##0</c:formatCode>
                <c:ptCount val="3"/>
                <c:pt idx="0">
                  <c:v>226670</c:v>
                </c:pt>
                <c:pt idx="1">
                  <c:v>81082</c:v>
                </c:pt>
                <c:pt idx="2">
                  <c:v>307744</c:v>
                </c:pt>
              </c:numCache>
            </c:numRef>
          </c:val>
          <c:extLst>
            <c:ext xmlns:c16="http://schemas.microsoft.com/office/drawing/2014/chart" uri="{C3380CC4-5D6E-409C-BE32-E72D297353CC}">
              <c16:uniqueId val="{00000006-7541-4D97-8D71-4941C60EEFE5}"/>
            </c:ext>
          </c:extLst>
        </c:ser>
        <c:ser>
          <c:idx val="4"/>
          <c:order val="4"/>
          <c:tx>
            <c:strRef>
              <c:f>Sheet1!$F$1</c:f>
              <c:strCache>
                <c:ptCount val="1"/>
                <c:pt idx="0">
                  <c:v>2022 SMT I</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TILANG</c:v>
                </c:pt>
                <c:pt idx="1">
                  <c:v>TEGURAN</c:v>
                </c:pt>
                <c:pt idx="2">
                  <c:v>JUMLAH GAR</c:v>
                </c:pt>
              </c:strCache>
            </c:strRef>
          </c:cat>
          <c:val>
            <c:numRef>
              <c:f>Sheet1!$F$2:$F$4</c:f>
              <c:numCache>
                <c:formatCode>#,##0</c:formatCode>
                <c:ptCount val="3"/>
                <c:pt idx="0">
                  <c:v>268899</c:v>
                </c:pt>
                <c:pt idx="1">
                  <c:v>107729</c:v>
                </c:pt>
                <c:pt idx="2">
                  <c:v>376628</c:v>
                </c:pt>
              </c:numCache>
            </c:numRef>
          </c:val>
          <c:extLst>
            <c:ext xmlns:c16="http://schemas.microsoft.com/office/drawing/2014/chart" uri="{C3380CC4-5D6E-409C-BE32-E72D297353CC}">
              <c16:uniqueId val="{00000007-7541-4D97-8D71-4941C60EEFE5}"/>
            </c:ext>
          </c:extLst>
        </c:ser>
        <c:dLbls>
          <c:dLblPos val="outEnd"/>
          <c:showLegendKey val="0"/>
          <c:showVal val="1"/>
          <c:showCatName val="0"/>
          <c:showSerName val="0"/>
          <c:showPercent val="0"/>
          <c:showBubbleSize val="0"/>
        </c:dLbls>
        <c:gapWidth val="219"/>
        <c:overlap val="-27"/>
        <c:axId val="357631760"/>
        <c:axId val="357633328"/>
      </c:barChart>
      <c:catAx>
        <c:axId val="35763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7633328"/>
        <c:crosses val="autoZero"/>
        <c:auto val="1"/>
        <c:lblAlgn val="ctr"/>
        <c:lblOffset val="100"/>
        <c:noMultiLvlLbl val="0"/>
      </c:catAx>
      <c:valAx>
        <c:axId val="357633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763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a:solidFill>
        <a:srgbClr val="FF0000"/>
      </a:solidFill>
    </a:ln>
    <a:effectLst/>
  </c:spPr>
  <c:txPr>
    <a:bodyPr/>
    <a:lstStyle/>
    <a:p>
      <a:pPr>
        <a:defRPr sz="105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4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44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3"/>
            <a:ext cx="73152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3962400" cy="3444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0: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1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1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4: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15: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1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1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18: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19: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20: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2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2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2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2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2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p24: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2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25: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2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2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2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6" name="Google Shape;906;p2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2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p28: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2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6" name="Google Shape;976;p29: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30: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1" name="Google Shape;1091;p30: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31: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7" name="Google Shape;1117;p3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32: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1" name="Google Shape;1141;p3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33: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5" name="Google Shape;1165;p3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3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7" name="Google Shape;1197;p34: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3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2" name="Google Shape;1222;p35: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3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6" name="Google Shape;1256;p3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3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0" name="Google Shape;1290;p3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3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38: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4: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4: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5: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5: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6: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8: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8: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9:notes"/>
          <p:cNvSpPr txBox="1"/>
          <p:nvPr>
            <p:ph idx="1" type="body"/>
          </p:nvPr>
        </p:nvSpPr>
        <p:spPr>
          <a:xfrm>
            <a:off x="914400" y="3300413"/>
            <a:ext cx="73152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9: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8"/>
          <p:cNvSpPr/>
          <p:nvPr>
            <p:ph idx="2" type="pic"/>
          </p:nvPr>
        </p:nvSpPr>
        <p:spPr>
          <a:xfrm>
            <a:off x="5183188" y="987425"/>
            <a:ext cx="6172200" cy="4873625"/>
          </a:xfrm>
          <a:prstGeom prst="rect">
            <a:avLst/>
          </a:prstGeom>
          <a:noFill/>
          <a:ln>
            <a:noFill/>
          </a:ln>
        </p:spPr>
      </p:sp>
      <p:sp>
        <p:nvSpPr>
          <p:cNvPr id="68" name="Google Shape;68;p4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10" Type="http://schemas.openxmlformats.org/officeDocument/2006/relationships/image" Target="../media/image14.png"/><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31.png"/><Relationship Id="rId13" Type="http://schemas.openxmlformats.org/officeDocument/2006/relationships/image" Target="../media/image38.png"/><Relationship Id="rId12"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1" Type="http://schemas.openxmlformats.org/officeDocument/2006/relationships/image" Target="../media/image24.jpg"/><Relationship Id="rId10"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12.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13.xml.rels><?xml version="1.0" encoding="UTF-8" standalone="yes"?><Relationships xmlns="http://schemas.openxmlformats.org/package/2006/relationships"><Relationship Id="rId11" Type="http://schemas.openxmlformats.org/officeDocument/2006/relationships/image" Target="../media/image34.jpg"/><Relationship Id="rId10" Type="http://schemas.openxmlformats.org/officeDocument/2006/relationships/image" Target="../media/image28.jp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8.jpg"/><Relationship Id="rId6" Type="http://schemas.openxmlformats.org/officeDocument/2006/relationships/image" Target="../media/image23.jpg"/><Relationship Id="rId7"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39.jp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19.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29.jpg"/><Relationship Id="rId12" Type="http://schemas.openxmlformats.org/officeDocument/2006/relationships/image" Target="../media/image33.jp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 Id="rId10" Type="http://schemas.openxmlformats.org/officeDocument/2006/relationships/chart" Target="../charts/chart1.xml"/><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21.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22.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3.jp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23.xml.rels><?xml version="1.0" encoding="UTF-8" standalone="yes"?><Relationships xmlns="http://schemas.openxmlformats.org/package/2006/relationships"><Relationship Id="rId11" Type="http://schemas.openxmlformats.org/officeDocument/2006/relationships/image" Target="../media/image20.jpg"/><Relationship Id="rId10" Type="http://schemas.openxmlformats.org/officeDocument/2006/relationships/image" Target="../media/image45.jpg"/><Relationship Id="rId13" Type="http://schemas.openxmlformats.org/officeDocument/2006/relationships/image" Target="../media/image42.jpg"/><Relationship Id="rId12"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15" Type="http://schemas.openxmlformats.org/officeDocument/2006/relationships/image" Target="../media/image48.png"/><Relationship Id="rId14" Type="http://schemas.openxmlformats.org/officeDocument/2006/relationships/image" Target="../media/image59.png"/><Relationship Id="rId17" Type="http://schemas.openxmlformats.org/officeDocument/2006/relationships/image" Target="../media/image52.png"/><Relationship Id="rId16" Type="http://schemas.openxmlformats.org/officeDocument/2006/relationships/image" Target="../media/image47.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24.xml.rels><?xml version="1.0" encoding="UTF-8" standalone="yes"?><Relationships xmlns="http://schemas.openxmlformats.org/package/2006/relationships"><Relationship Id="rId20" Type="http://schemas.openxmlformats.org/officeDocument/2006/relationships/image" Target="../media/image60.png"/><Relationship Id="rId22" Type="http://schemas.openxmlformats.org/officeDocument/2006/relationships/image" Target="../media/image72.png"/><Relationship Id="rId21" Type="http://schemas.openxmlformats.org/officeDocument/2006/relationships/image" Target="../media/image57.png"/><Relationship Id="rId24" Type="http://schemas.openxmlformats.org/officeDocument/2006/relationships/image" Target="../media/image67.png"/><Relationship Id="rId23"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56.jpg"/><Relationship Id="rId25"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40.jpg"/><Relationship Id="rId11" Type="http://schemas.openxmlformats.org/officeDocument/2006/relationships/image" Target="../media/image44.png"/><Relationship Id="rId10" Type="http://schemas.openxmlformats.org/officeDocument/2006/relationships/image" Target="../media/image53.png"/><Relationship Id="rId13" Type="http://schemas.openxmlformats.org/officeDocument/2006/relationships/image" Target="../media/image50.png"/><Relationship Id="rId12" Type="http://schemas.openxmlformats.org/officeDocument/2006/relationships/image" Target="../media/image41.png"/><Relationship Id="rId15" Type="http://schemas.openxmlformats.org/officeDocument/2006/relationships/image" Target="../media/image63.png"/><Relationship Id="rId14" Type="http://schemas.openxmlformats.org/officeDocument/2006/relationships/image" Target="../media/image51.png"/><Relationship Id="rId17" Type="http://schemas.openxmlformats.org/officeDocument/2006/relationships/image" Target="../media/image54.png"/><Relationship Id="rId16" Type="http://schemas.openxmlformats.org/officeDocument/2006/relationships/image" Target="../media/image58.png"/><Relationship Id="rId19" Type="http://schemas.openxmlformats.org/officeDocument/2006/relationships/image" Target="../media/image61.png"/><Relationship Id="rId18"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1" Type="http://schemas.openxmlformats.org/officeDocument/2006/relationships/image" Target="../media/image64.png"/><Relationship Id="rId10" Type="http://schemas.openxmlformats.org/officeDocument/2006/relationships/image" Target="../media/image71.png"/><Relationship Id="rId13" Type="http://schemas.openxmlformats.org/officeDocument/2006/relationships/image" Target="../media/image66.png"/><Relationship Id="rId12" Type="http://schemas.openxmlformats.org/officeDocument/2006/relationships/image" Target="../media/image69.png"/><Relationship Id="rId15" Type="http://schemas.openxmlformats.org/officeDocument/2006/relationships/image" Target="../media/image74.png"/><Relationship Id="rId14" Type="http://schemas.openxmlformats.org/officeDocument/2006/relationships/image" Target="../media/image65.png"/><Relationship Id="rId17" Type="http://schemas.openxmlformats.org/officeDocument/2006/relationships/image" Target="../media/image76.png"/><Relationship Id="rId16" Type="http://schemas.openxmlformats.org/officeDocument/2006/relationships/image" Target="../media/image73.png"/><Relationship Id="rId18"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1" Type="http://schemas.openxmlformats.org/officeDocument/2006/relationships/image" Target="../media/image83.jpg"/><Relationship Id="rId10" Type="http://schemas.openxmlformats.org/officeDocument/2006/relationships/image" Target="../media/image79.jpg"/><Relationship Id="rId13" Type="http://schemas.openxmlformats.org/officeDocument/2006/relationships/image" Target="../media/image80.jpg"/><Relationship Id="rId12" Type="http://schemas.openxmlformats.org/officeDocument/2006/relationships/image" Target="../media/image87.jpg"/><Relationship Id="rId15" Type="http://schemas.openxmlformats.org/officeDocument/2006/relationships/image" Target="../media/image88.jpg"/><Relationship Id="rId14" Type="http://schemas.openxmlformats.org/officeDocument/2006/relationships/image" Target="../media/image91.jpg"/><Relationship Id="rId17" Type="http://schemas.openxmlformats.org/officeDocument/2006/relationships/image" Target="../media/image106.png"/><Relationship Id="rId16"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0" Type="http://schemas.openxmlformats.org/officeDocument/2006/relationships/image" Target="../media/image120.png"/></Relationships>
</file>

<file path=ppt/slides/_rels/slide29.xml.rels><?xml version="1.0" encoding="UTF-8" standalone="yes"?><Relationships xmlns="http://schemas.openxmlformats.org/package/2006/relationships"><Relationship Id="rId20" Type="http://schemas.openxmlformats.org/officeDocument/2006/relationships/image" Target="../media/image107.jpg"/><Relationship Id="rId22" Type="http://schemas.openxmlformats.org/officeDocument/2006/relationships/image" Target="../media/image102.png"/><Relationship Id="rId21" Type="http://schemas.openxmlformats.org/officeDocument/2006/relationships/image" Target="../media/image104.jpg"/><Relationship Id="rId24" Type="http://schemas.openxmlformats.org/officeDocument/2006/relationships/image" Target="../media/image110.jpg"/><Relationship Id="rId23" Type="http://schemas.openxmlformats.org/officeDocument/2006/relationships/image" Target="../media/image101.jp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26" Type="http://schemas.openxmlformats.org/officeDocument/2006/relationships/image" Target="../media/image116.png"/><Relationship Id="rId25" Type="http://schemas.openxmlformats.org/officeDocument/2006/relationships/image" Target="../media/image105.jp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1" Type="http://schemas.openxmlformats.org/officeDocument/2006/relationships/image" Target="../media/image93.jpg"/><Relationship Id="rId10" Type="http://schemas.openxmlformats.org/officeDocument/2006/relationships/image" Target="../media/image94.jpg"/><Relationship Id="rId13" Type="http://schemas.openxmlformats.org/officeDocument/2006/relationships/image" Target="../media/image96.png"/><Relationship Id="rId12" Type="http://schemas.openxmlformats.org/officeDocument/2006/relationships/image" Target="../media/image97.jpg"/><Relationship Id="rId15" Type="http://schemas.openxmlformats.org/officeDocument/2006/relationships/image" Target="../media/image100.jpg"/><Relationship Id="rId14" Type="http://schemas.openxmlformats.org/officeDocument/2006/relationships/image" Target="../media/image98.jpg"/><Relationship Id="rId17" Type="http://schemas.openxmlformats.org/officeDocument/2006/relationships/image" Target="../media/image99.jpg"/><Relationship Id="rId16" Type="http://schemas.openxmlformats.org/officeDocument/2006/relationships/image" Target="../media/image103.png"/><Relationship Id="rId19" Type="http://schemas.openxmlformats.org/officeDocument/2006/relationships/image" Target="../media/image111.png"/><Relationship Id="rId18"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10" Type="http://schemas.openxmlformats.org/officeDocument/2006/relationships/chart" Target="../charts/chart2.xml"/><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1" Type="http://schemas.openxmlformats.org/officeDocument/2006/relationships/image" Target="../media/image115.png"/><Relationship Id="rId10" Type="http://schemas.openxmlformats.org/officeDocument/2006/relationships/image" Target="../media/image112.png"/><Relationship Id="rId12" Type="http://schemas.openxmlformats.org/officeDocument/2006/relationships/image" Target="../media/image1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0" Type="http://schemas.openxmlformats.org/officeDocument/2006/relationships/image" Target="../media/image10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0" Type="http://schemas.openxmlformats.org/officeDocument/2006/relationships/image" Target="../media/image1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 Id="rId11" Type="http://schemas.openxmlformats.org/officeDocument/2006/relationships/image" Target="../media/image118.jpg"/><Relationship Id="rId10" Type="http://schemas.openxmlformats.org/officeDocument/2006/relationships/image" Target="../media/image11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3.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png"/><Relationship Id="rId10" Type="http://schemas.openxmlformats.org/officeDocument/2006/relationships/image" Target="../media/image19.jp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10" Type="http://schemas.openxmlformats.org/officeDocument/2006/relationships/image" Target="../media/image20.jp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 Id="rId11" Type="http://schemas.openxmlformats.org/officeDocument/2006/relationships/image" Target="../media/image25.jpg"/><Relationship Id="rId10" Type="http://schemas.openxmlformats.org/officeDocument/2006/relationships/image" Target="../media/image22.jp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89" name="Google Shape;89;p1"/>
          <p:cNvSpPr/>
          <p:nvPr/>
        </p:nvSpPr>
        <p:spPr>
          <a:xfrm flipH="1">
            <a:off x="-2" y="6051135"/>
            <a:ext cx="12196719" cy="806865"/>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p:nvPr/>
        </p:nvSpPr>
        <p:spPr>
          <a:xfrm flipH="1">
            <a:off x="-10815" y="5829300"/>
            <a:ext cx="12215018" cy="670618"/>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
          <p:cNvSpPr/>
          <p:nvPr/>
        </p:nvSpPr>
        <p:spPr>
          <a:xfrm>
            <a:off x="8718550" y="5606402"/>
            <a:ext cx="3474242" cy="1256674"/>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1"/>
          <p:cNvSpPr/>
          <p:nvPr/>
        </p:nvSpPr>
        <p:spPr>
          <a:xfrm>
            <a:off x="9158515" y="5779687"/>
            <a:ext cx="3033486"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3" name="Google Shape;93;p1"/>
          <p:cNvPicPr preferRelativeResize="0"/>
          <p:nvPr/>
        </p:nvPicPr>
        <p:blipFill rotWithShape="1">
          <a:blip r:embed="rId4">
            <a:alphaModFix/>
          </a:blip>
          <a:srcRect b="0" l="0" r="0" t="0"/>
          <a:stretch/>
        </p:blipFill>
        <p:spPr>
          <a:xfrm>
            <a:off x="9961307" y="4898059"/>
            <a:ext cx="1965017" cy="1965017"/>
          </a:xfrm>
          <a:prstGeom prst="rect">
            <a:avLst/>
          </a:prstGeom>
          <a:noFill/>
          <a:ln>
            <a:noFill/>
          </a:ln>
        </p:spPr>
      </p:pic>
      <p:sp>
        <p:nvSpPr>
          <p:cNvPr id="94" name="Google Shape;94;p1"/>
          <p:cNvSpPr txBox="1"/>
          <p:nvPr/>
        </p:nvSpPr>
        <p:spPr>
          <a:xfrm>
            <a:off x="153068" y="6292221"/>
            <a:ext cx="594293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400">
                <a:solidFill>
                  <a:schemeClr val="lt1"/>
                </a:solidFill>
                <a:latin typeface="Tahoma"/>
                <a:ea typeface="Tahoma"/>
                <a:cs typeface="Tahoma"/>
                <a:sym typeface="Tahoma"/>
              </a:rPr>
              <a:t>ANGKATAN XVIII T.A 2022 PUSDIKMIN LEMDIKPOL POLRI</a:t>
            </a:r>
            <a:endParaRPr/>
          </a:p>
        </p:txBody>
      </p:sp>
      <p:sp>
        <p:nvSpPr>
          <p:cNvPr id="95" name="Google Shape;95;p1"/>
          <p:cNvSpPr/>
          <p:nvPr/>
        </p:nvSpPr>
        <p:spPr>
          <a:xfrm rot="10800000">
            <a:off x="10814" y="89008"/>
            <a:ext cx="1192632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FFFF7E"/>
              </a:gs>
              <a:gs pos="50000">
                <a:srgbClr val="FFFFB1"/>
              </a:gs>
              <a:gs pos="100000">
                <a:srgbClr val="FFFFD9"/>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 name="Google Shape;96;p1"/>
          <p:cNvSpPr/>
          <p:nvPr/>
        </p:nvSpPr>
        <p:spPr>
          <a:xfrm rot="10800000">
            <a:off x="-1" y="8754"/>
            <a:ext cx="1192632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 name="Google Shape;97;p1"/>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5">
            <a:alphaModFix/>
          </a:blip>
          <a:srcRect b="0" l="0" r="0" t="0"/>
          <a:stretch/>
        </p:blipFill>
        <p:spPr>
          <a:xfrm>
            <a:off x="335134" y="40530"/>
            <a:ext cx="733814" cy="682613"/>
          </a:xfrm>
          <a:prstGeom prst="rect">
            <a:avLst/>
          </a:prstGeom>
          <a:noFill/>
          <a:ln>
            <a:noFill/>
          </a:ln>
        </p:spPr>
      </p:pic>
      <p:sp>
        <p:nvSpPr>
          <p:cNvPr id="99" name="Google Shape;99;p1"/>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b="0" l="0" r="0" t="0"/>
          <a:stretch/>
        </p:blipFill>
        <p:spPr>
          <a:xfrm>
            <a:off x="10282395" y="31017"/>
            <a:ext cx="1452226" cy="883146"/>
          </a:xfrm>
          <a:prstGeom prst="rect">
            <a:avLst/>
          </a:prstGeom>
          <a:noFill/>
          <a:ln>
            <a:noFill/>
          </a:ln>
        </p:spPr>
      </p:pic>
      <p:sp>
        <p:nvSpPr>
          <p:cNvPr id="101" name="Google Shape;101;p1"/>
          <p:cNvSpPr txBox="1"/>
          <p:nvPr/>
        </p:nvSpPr>
        <p:spPr>
          <a:xfrm>
            <a:off x="3360668" y="2340263"/>
            <a:ext cx="7832074" cy="22467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Impact"/>
                <a:ea typeface="Impact"/>
                <a:cs typeface="Impact"/>
                <a:sym typeface="Impact"/>
              </a:rPr>
              <a:t>STRATEGI PENINDAKAN PELANGGARAN LALU LINTAS</a:t>
            </a:r>
            <a:endParaRPr/>
          </a:p>
          <a:p>
            <a:pPr indent="0" lvl="0" marL="0" marR="0" rtl="0" algn="ctr">
              <a:spcBef>
                <a:spcPts val="0"/>
              </a:spcBef>
              <a:spcAft>
                <a:spcPts val="0"/>
              </a:spcAft>
              <a:buNone/>
            </a:pPr>
            <a:r>
              <a:rPr b="1" lang="en-US" sz="2800">
                <a:solidFill>
                  <a:schemeClr val="lt1"/>
                </a:solidFill>
                <a:latin typeface="Impact"/>
                <a:ea typeface="Impact"/>
                <a:cs typeface="Impact"/>
                <a:sym typeface="Impact"/>
              </a:rPr>
              <a:t>MENGGUNAKAN KAMERA HANDPHONE MOBILE PRESISI YANG TERINTEGRASI DENGAN APLIKASI GO SIGAP</a:t>
            </a:r>
            <a:endParaRPr/>
          </a:p>
          <a:p>
            <a:pPr indent="0" lvl="0" marL="0" marR="0" rtl="0" algn="ctr">
              <a:spcBef>
                <a:spcPts val="0"/>
              </a:spcBef>
              <a:spcAft>
                <a:spcPts val="0"/>
              </a:spcAft>
              <a:buNone/>
            </a:pPr>
            <a:r>
              <a:rPr b="1" lang="en-US" sz="2800">
                <a:solidFill>
                  <a:schemeClr val="lt1"/>
                </a:solidFill>
                <a:latin typeface="Impact"/>
                <a:ea typeface="Impact"/>
                <a:cs typeface="Impact"/>
                <a:sym typeface="Impact"/>
              </a:rPr>
              <a:t>GUNA MENDUKUNG PROGRAM PRIORITAS KAPOLRI</a:t>
            </a:r>
            <a:endParaRPr/>
          </a:p>
          <a:p>
            <a:pPr indent="0" lvl="0" marL="0" marR="0" rtl="0" algn="ctr">
              <a:spcBef>
                <a:spcPts val="0"/>
              </a:spcBef>
              <a:spcAft>
                <a:spcPts val="0"/>
              </a:spcAft>
              <a:buNone/>
            </a:pPr>
            <a:r>
              <a:rPr b="1" lang="en-US" sz="2800">
                <a:solidFill>
                  <a:schemeClr val="lt1"/>
                </a:solidFill>
                <a:latin typeface="Impact"/>
                <a:ea typeface="Impact"/>
                <a:cs typeface="Impact"/>
                <a:sym typeface="Impact"/>
              </a:rPr>
              <a:t>PADA ERA 4.0 DI WILAYAH JAWA TENGAH</a:t>
            </a:r>
            <a:endParaRPr/>
          </a:p>
        </p:txBody>
      </p:sp>
      <p:sp>
        <p:nvSpPr>
          <p:cNvPr id="102" name="Google Shape;102;p1"/>
          <p:cNvSpPr txBox="1"/>
          <p:nvPr/>
        </p:nvSpPr>
        <p:spPr>
          <a:xfrm>
            <a:off x="2786744" y="1478682"/>
            <a:ext cx="8979922"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800">
                <a:solidFill>
                  <a:srgbClr val="FFFF00"/>
                </a:solidFill>
                <a:latin typeface="Impact"/>
                <a:ea typeface="Impact"/>
                <a:cs typeface="Impact"/>
                <a:sym typeface="Impact"/>
              </a:rPr>
              <a:t>PAPARAN IMPLEMENTASI PROYEK PERUBAHAN</a:t>
            </a:r>
            <a:endParaRPr/>
          </a:p>
        </p:txBody>
      </p:sp>
      <p:sp>
        <p:nvSpPr>
          <p:cNvPr id="103" name="Google Shape;103;p1"/>
          <p:cNvSpPr txBox="1"/>
          <p:nvPr/>
        </p:nvSpPr>
        <p:spPr>
          <a:xfrm>
            <a:off x="5295200" y="4803161"/>
            <a:ext cx="396301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FF00"/>
                </a:solidFill>
                <a:latin typeface="Impact"/>
                <a:ea typeface="Impact"/>
                <a:cs typeface="Impact"/>
                <a:sym typeface="Impact"/>
              </a:rPr>
              <a:t>Oleh :</a:t>
            </a:r>
            <a:endParaRPr/>
          </a:p>
          <a:p>
            <a:pPr indent="0" lvl="0" marL="0" marR="0" rtl="0" algn="ctr">
              <a:spcBef>
                <a:spcPts val="0"/>
              </a:spcBef>
              <a:spcAft>
                <a:spcPts val="0"/>
              </a:spcAft>
              <a:buNone/>
            </a:pPr>
            <a:r>
              <a:rPr lang="en-US" sz="2000">
                <a:solidFill>
                  <a:srgbClr val="FFFF00"/>
                </a:solidFill>
                <a:latin typeface="Impact"/>
                <a:ea typeface="Impact"/>
                <a:cs typeface="Impact"/>
                <a:sym typeface="Impact"/>
              </a:rPr>
              <a:t>AKBP A. AIDIL FITRI SYAH, M.M.</a:t>
            </a:r>
            <a:endParaRPr/>
          </a:p>
          <a:p>
            <a:pPr indent="0" lvl="0" marL="0" marR="0" rtl="0" algn="ctr">
              <a:spcBef>
                <a:spcPts val="0"/>
              </a:spcBef>
              <a:spcAft>
                <a:spcPts val="0"/>
              </a:spcAft>
              <a:buNone/>
            </a:pPr>
            <a:r>
              <a:rPr lang="en-US" sz="2000">
                <a:solidFill>
                  <a:srgbClr val="FFFF00"/>
                </a:solidFill>
                <a:latin typeface="Impact"/>
                <a:ea typeface="Impact"/>
                <a:cs typeface="Impact"/>
                <a:sym typeface="Impact"/>
              </a:rPr>
              <a:t>NDH. 20220707012303</a:t>
            </a:r>
            <a:endParaRPr sz="2000">
              <a:solidFill>
                <a:srgbClr val="FFFF00"/>
              </a:solidFill>
              <a:latin typeface="Impact"/>
              <a:ea typeface="Impact"/>
              <a:cs typeface="Impact"/>
              <a:sym typeface="Impact"/>
            </a:endParaRPr>
          </a:p>
        </p:txBody>
      </p:sp>
      <p:sp>
        <p:nvSpPr>
          <p:cNvPr id="104" name="Google Shape;10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5" name="Google Shape;105;p1"/>
          <p:cNvPicPr preferRelativeResize="0"/>
          <p:nvPr/>
        </p:nvPicPr>
        <p:blipFill rotWithShape="1">
          <a:blip r:embed="rId7">
            <a:alphaModFix/>
          </a:blip>
          <a:srcRect b="0" l="0" r="0" t="0"/>
          <a:stretch/>
        </p:blipFill>
        <p:spPr>
          <a:xfrm>
            <a:off x="953157" y="70063"/>
            <a:ext cx="910151" cy="682613"/>
          </a:xfrm>
          <a:prstGeom prst="rect">
            <a:avLst/>
          </a:prstGeom>
          <a:noFill/>
          <a:ln>
            <a:noFill/>
          </a:ln>
        </p:spPr>
      </p:pic>
      <p:pic>
        <p:nvPicPr>
          <p:cNvPr id="106" name="Google Shape;106;p1"/>
          <p:cNvPicPr preferRelativeResize="0"/>
          <p:nvPr/>
        </p:nvPicPr>
        <p:blipFill rotWithShape="1">
          <a:blip r:embed="rId8">
            <a:alphaModFix/>
          </a:blip>
          <a:srcRect b="0" l="0" r="0" t="0"/>
          <a:stretch/>
        </p:blipFill>
        <p:spPr>
          <a:xfrm>
            <a:off x="1715508" y="89347"/>
            <a:ext cx="768803" cy="663329"/>
          </a:xfrm>
          <a:prstGeom prst="rect">
            <a:avLst/>
          </a:prstGeom>
          <a:noFill/>
          <a:ln>
            <a:noFill/>
          </a:ln>
        </p:spPr>
      </p:pic>
      <p:pic>
        <p:nvPicPr>
          <p:cNvPr id="107" name="Google Shape;107;p1"/>
          <p:cNvPicPr preferRelativeResize="0"/>
          <p:nvPr/>
        </p:nvPicPr>
        <p:blipFill rotWithShape="1">
          <a:blip r:embed="rId9">
            <a:alphaModFix/>
          </a:blip>
          <a:srcRect b="0" l="0" r="0" t="0"/>
          <a:stretch/>
        </p:blipFill>
        <p:spPr>
          <a:xfrm>
            <a:off x="2611388" y="131699"/>
            <a:ext cx="1436768" cy="620977"/>
          </a:xfrm>
          <a:prstGeom prst="rect">
            <a:avLst/>
          </a:prstGeom>
          <a:noFill/>
          <a:ln>
            <a:noFill/>
          </a:ln>
        </p:spPr>
      </p:pic>
      <p:pic>
        <p:nvPicPr>
          <p:cNvPr id="108" name="Google Shape;108;p1"/>
          <p:cNvPicPr preferRelativeResize="0"/>
          <p:nvPr/>
        </p:nvPicPr>
        <p:blipFill rotWithShape="1">
          <a:blip r:embed="rId10">
            <a:alphaModFix/>
          </a:blip>
          <a:srcRect b="0" l="0" r="0" t="0"/>
          <a:stretch/>
        </p:blipFill>
        <p:spPr>
          <a:xfrm>
            <a:off x="159392" y="1699404"/>
            <a:ext cx="3066887" cy="30028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p10"/>
          <p:cNvGrpSpPr/>
          <p:nvPr/>
        </p:nvGrpSpPr>
        <p:grpSpPr>
          <a:xfrm>
            <a:off x="-10816" y="-1642"/>
            <a:ext cx="12215019" cy="6890213"/>
            <a:chOff x="-10816" y="-1642"/>
            <a:chExt cx="12215019" cy="6890213"/>
          </a:xfrm>
        </p:grpSpPr>
        <p:grpSp>
          <p:nvGrpSpPr>
            <p:cNvPr id="350" name="Google Shape;350;p10"/>
            <p:cNvGrpSpPr/>
            <p:nvPr/>
          </p:nvGrpSpPr>
          <p:grpSpPr>
            <a:xfrm>
              <a:off x="-10816" y="-1642"/>
              <a:ext cx="12215019" cy="6890213"/>
              <a:chOff x="-10816" y="-1642"/>
              <a:chExt cx="12215019" cy="6890213"/>
            </a:xfrm>
          </p:grpSpPr>
          <p:pic>
            <p:nvPicPr>
              <p:cNvPr id="351" name="Google Shape;351;p10"/>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352" name="Google Shape;352;p10"/>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10"/>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10"/>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10"/>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10"/>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7" name="Google Shape;357;p10"/>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358" name="Google Shape;358;p10"/>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359" name="Google Shape;359;p10"/>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0" name="Google Shape;360;p10"/>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361" name="Google Shape;361;p10"/>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10"/>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3" name="Google Shape;363;p10"/>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364" name="Google Shape;364;p10"/>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365" name="Google Shape;365;p10"/>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366" name="Google Shape;366;p10"/>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367" name="Google Shape;367;p10"/>
          <p:cNvSpPr txBox="1"/>
          <p:nvPr/>
        </p:nvSpPr>
        <p:spPr>
          <a:xfrm>
            <a:off x="1712686" y="344503"/>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368" name="Google Shape;368;p10"/>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pic>
        <p:nvPicPr>
          <p:cNvPr id="369" name="Google Shape;369;p10"/>
          <p:cNvPicPr preferRelativeResize="0"/>
          <p:nvPr/>
        </p:nvPicPr>
        <p:blipFill rotWithShape="1">
          <a:blip r:embed="rId10">
            <a:alphaModFix/>
          </a:blip>
          <a:srcRect b="7568" l="43378" r="22449" t="17100"/>
          <a:stretch/>
        </p:blipFill>
        <p:spPr>
          <a:xfrm>
            <a:off x="5250998" y="1400865"/>
            <a:ext cx="2084156" cy="3117920"/>
          </a:xfrm>
          <a:prstGeom prst="rect">
            <a:avLst/>
          </a:prstGeom>
          <a:noFill/>
          <a:ln>
            <a:noFill/>
          </a:ln>
        </p:spPr>
      </p:pic>
      <p:pic>
        <p:nvPicPr>
          <p:cNvPr id="370" name="Google Shape;370;p10"/>
          <p:cNvPicPr preferRelativeResize="0"/>
          <p:nvPr/>
        </p:nvPicPr>
        <p:blipFill rotWithShape="1">
          <a:blip r:embed="rId11">
            <a:alphaModFix/>
          </a:blip>
          <a:srcRect b="20364" l="36245" r="15071" t="17577"/>
          <a:stretch/>
        </p:blipFill>
        <p:spPr>
          <a:xfrm>
            <a:off x="7441597" y="1400864"/>
            <a:ext cx="4507289" cy="3117919"/>
          </a:xfrm>
          <a:prstGeom prst="rect">
            <a:avLst/>
          </a:prstGeom>
          <a:noFill/>
          <a:ln>
            <a:noFill/>
          </a:ln>
        </p:spPr>
      </p:pic>
      <p:pic>
        <p:nvPicPr>
          <p:cNvPr id="371" name="Google Shape;371;p10"/>
          <p:cNvPicPr preferRelativeResize="0"/>
          <p:nvPr/>
        </p:nvPicPr>
        <p:blipFill rotWithShape="1">
          <a:blip r:embed="rId12">
            <a:alphaModFix/>
          </a:blip>
          <a:srcRect b="38372" l="0" r="0" t="7311"/>
          <a:stretch/>
        </p:blipFill>
        <p:spPr>
          <a:xfrm>
            <a:off x="368898" y="1444406"/>
            <a:ext cx="4677229" cy="21950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2" name="Google Shape;372;p10"/>
          <p:cNvPicPr preferRelativeResize="0"/>
          <p:nvPr/>
        </p:nvPicPr>
        <p:blipFill rotWithShape="1">
          <a:blip r:embed="rId13">
            <a:alphaModFix/>
          </a:blip>
          <a:srcRect b="0" l="0" r="0" t="0"/>
          <a:stretch/>
        </p:blipFill>
        <p:spPr>
          <a:xfrm>
            <a:off x="368898" y="3894530"/>
            <a:ext cx="4677229" cy="21950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73" name="Google Shape;373;p10"/>
          <p:cNvSpPr txBox="1"/>
          <p:nvPr/>
        </p:nvSpPr>
        <p:spPr>
          <a:xfrm>
            <a:off x="5250998" y="4784397"/>
            <a:ext cx="5257345"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lt1"/>
                </a:solidFill>
                <a:latin typeface="Tahoma"/>
                <a:ea typeface="Tahoma"/>
                <a:cs typeface="Tahoma"/>
                <a:sym typeface="Tahoma"/>
              </a:rPr>
              <a:t>Tersusunnya Tim Efektif dalam proyek perubahan penerapan Sistem ETLE Mobile Presisi berdasarkan Surat Perintah Dirlantas Polda Jateng Nomor: Nomor: Sprin/ 445 /IX/HUK.6.6./2022 tanggal 1 September 2022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pSp>
        <p:nvGrpSpPr>
          <p:cNvPr id="378" name="Google Shape;378;p11"/>
          <p:cNvGrpSpPr/>
          <p:nvPr/>
        </p:nvGrpSpPr>
        <p:grpSpPr>
          <a:xfrm>
            <a:off x="-10816" y="-1642"/>
            <a:ext cx="12215019" cy="6890213"/>
            <a:chOff x="-10816" y="-1642"/>
            <a:chExt cx="12215019" cy="6890213"/>
          </a:xfrm>
        </p:grpSpPr>
        <p:grpSp>
          <p:nvGrpSpPr>
            <p:cNvPr id="379" name="Google Shape;379;p11"/>
            <p:cNvGrpSpPr/>
            <p:nvPr/>
          </p:nvGrpSpPr>
          <p:grpSpPr>
            <a:xfrm>
              <a:off x="-10816" y="-1642"/>
              <a:ext cx="12215019" cy="6890213"/>
              <a:chOff x="-10816" y="-1642"/>
              <a:chExt cx="12215019" cy="6890213"/>
            </a:xfrm>
          </p:grpSpPr>
          <p:pic>
            <p:nvPicPr>
              <p:cNvPr id="380" name="Google Shape;380;p11"/>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381" name="Google Shape;381;p11"/>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11"/>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11"/>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11"/>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11"/>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6" name="Google Shape;386;p11"/>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387" name="Google Shape;387;p11"/>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388" name="Google Shape;388;p11"/>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11"/>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390" name="Google Shape;390;p11"/>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11"/>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2" name="Google Shape;392;p11"/>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393" name="Google Shape;393;p11"/>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394" name="Google Shape;394;p11"/>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395" name="Google Shape;395;p11"/>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396" name="Google Shape;396;p11"/>
          <p:cNvSpPr txBox="1"/>
          <p:nvPr/>
        </p:nvSpPr>
        <p:spPr>
          <a:xfrm>
            <a:off x="1540164" y="318625"/>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397" name="Google Shape;397;p11"/>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398" name="Google Shape;398;p11"/>
          <p:cNvGraphicFramePr/>
          <p:nvPr/>
        </p:nvGraphicFramePr>
        <p:xfrm>
          <a:off x="406399" y="1470614"/>
          <a:ext cx="3000000" cy="3000000"/>
        </p:xfrm>
        <a:graphic>
          <a:graphicData uri="http://schemas.openxmlformats.org/drawingml/2006/table">
            <a:tbl>
              <a:tblPr bandCol="1" bandRow="1" firstCol="1" firstRow="1" lastCol="1" lastRow="1">
                <a:noFill/>
                <a:tableStyleId>{C64DD0E0-F690-4A99-A329-3240DF09551D}</a:tableStyleId>
              </a:tblPr>
              <a:tblGrid>
                <a:gridCol w="4501525"/>
                <a:gridCol w="2006750"/>
                <a:gridCol w="1990425"/>
                <a:gridCol w="2720850"/>
              </a:tblGrid>
              <a:tr h="234975">
                <a:tc>
                  <a:txBody>
                    <a:bodyPr/>
                    <a:lstStyle/>
                    <a:p>
                      <a:pPr indent="0" lvl="0" marL="95250" marR="417830" rtl="0" algn="ctr">
                        <a:spcBef>
                          <a:spcPts val="0"/>
                        </a:spcBef>
                        <a:spcAft>
                          <a:spcPts val="0"/>
                        </a:spcAft>
                        <a:buNone/>
                      </a:pPr>
                      <a:r>
                        <a:rPr lang="en-US" sz="1400">
                          <a:latin typeface="Tahoma"/>
                          <a:ea typeface="Tahoma"/>
                          <a:cs typeface="Tahoma"/>
                          <a:sym typeface="Tahoma"/>
                        </a:rPr>
                        <a:t>PELAKSANAAN  KEGIATAN</a:t>
                      </a:r>
                      <a:endParaRPr sz="14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99695" marR="99695" rtl="0" algn="ctr">
                        <a:spcBef>
                          <a:spcPts val="0"/>
                        </a:spcBef>
                        <a:spcAft>
                          <a:spcPts val="0"/>
                        </a:spcAft>
                        <a:buNone/>
                      </a:pPr>
                      <a:r>
                        <a:rPr lang="en-US" sz="1400">
                          <a:latin typeface="Tahoma"/>
                          <a:ea typeface="Tahoma"/>
                          <a:cs typeface="Tahoma"/>
                          <a:sym typeface="Tahoma"/>
                        </a:rPr>
                        <a:t>TARGET</a:t>
                      </a:r>
                      <a:endParaRPr sz="14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0" marR="76835" rtl="0" algn="ctr">
                        <a:spcBef>
                          <a:spcPts val="0"/>
                        </a:spcBef>
                        <a:spcAft>
                          <a:spcPts val="0"/>
                        </a:spcAft>
                        <a:buNone/>
                      </a:pPr>
                      <a:r>
                        <a:rPr lang="en-US" sz="1400">
                          <a:latin typeface="Tahoma"/>
                          <a:ea typeface="Tahoma"/>
                          <a:cs typeface="Tahoma"/>
                          <a:sym typeface="Tahoma"/>
                        </a:rPr>
                        <a:t>REALISASI</a:t>
                      </a:r>
                      <a:endParaRPr sz="14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88900" marR="0" rtl="0" algn="ctr">
                        <a:spcBef>
                          <a:spcPts val="0"/>
                        </a:spcBef>
                        <a:spcAft>
                          <a:spcPts val="0"/>
                        </a:spcAft>
                        <a:buNone/>
                      </a:pPr>
                      <a:r>
                        <a:rPr lang="en-US" sz="1400">
                          <a:latin typeface="Tahoma"/>
                          <a:ea typeface="Tahoma"/>
                          <a:cs typeface="Tahoma"/>
                          <a:sym typeface="Tahoma"/>
                        </a:rPr>
                        <a:t>OUTPUT</a:t>
                      </a:r>
                      <a:endParaRPr sz="14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r>
              <a:tr h="1107700">
                <a:tc>
                  <a:txBody>
                    <a:bodyPr/>
                    <a:lstStyle/>
                    <a:p>
                      <a:pPr indent="0" lvl="1" marL="95250" marR="41910" rtl="0" algn="just">
                        <a:lnSpc>
                          <a:spcPct val="81428"/>
                        </a:lnSpc>
                        <a:spcBef>
                          <a:spcPts val="0"/>
                        </a:spcBef>
                        <a:spcAft>
                          <a:spcPts val="0"/>
                        </a:spcAft>
                        <a:buClr>
                          <a:schemeClr val="dk1"/>
                        </a:buClr>
                        <a:buSzPts val="1200"/>
                        <a:buFont typeface="Arial"/>
                        <a:buNone/>
                      </a:pPr>
                      <a:r>
                        <a:t/>
                      </a:r>
                      <a:endParaRPr sz="1400" u="none" cap="none" strike="noStrike">
                        <a:solidFill>
                          <a:schemeClr val="dk1"/>
                        </a:solidFill>
                        <a:latin typeface="Tahoma"/>
                        <a:ea typeface="Tahoma"/>
                        <a:cs typeface="Tahoma"/>
                        <a:sym typeface="Tahoma"/>
                      </a:endParaRPr>
                    </a:p>
                    <a:p>
                      <a:pPr indent="-266700" lvl="1" marL="361950" marR="41910" rtl="0" algn="just">
                        <a:lnSpc>
                          <a:spcPct val="81428"/>
                        </a:lnSpc>
                        <a:spcBef>
                          <a:spcPts val="0"/>
                        </a:spcBef>
                        <a:spcAft>
                          <a:spcPts val="0"/>
                        </a:spcAft>
                        <a:buClr>
                          <a:schemeClr val="dk1"/>
                        </a:buClr>
                        <a:buSzPts val="1200"/>
                        <a:buFont typeface="Arial"/>
                        <a:buAutoNum type="arabicPeriod"/>
                      </a:pPr>
                      <a:r>
                        <a:rPr lang="en-US" sz="1400" u="none" cap="none" strike="noStrike">
                          <a:solidFill>
                            <a:schemeClr val="dk1"/>
                          </a:solidFill>
                          <a:latin typeface="Tahoma"/>
                          <a:ea typeface="Tahoma"/>
                          <a:cs typeface="Tahoma"/>
                          <a:sym typeface="Tahoma"/>
                        </a:rPr>
                        <a:t>Penyampaian gagasan tentang Proyek perubahan Program ETLE Mobile Presisi kepada Tim Efektif Internal Polri </a:t>
                      </a:r>
                      <a:endParaRPr/>
                    </a:p>
                    <a:p>
                      <a:pPr indent="-190500" lvl="1" marL="361950" marR="41910" rtl="0" algn="just">
                        <a:lnSpc>
                          <a:spcPct val="81428"/>
                        </a:lnSpc>
                        <a:spcBef>
                          <a:spcPts val="0"/>
                        </a:spcBef>
                        <a:spcAft>
                          <a:spcPts val="0"/>
                        </a:spcAft>
                        <a:buClr>
                          <a:schemeClr val="dk1"/>
                        </a:buClr>
                        <a:buSzPts val="1200"/>
                        <a:buFont typeface="Arial"/>
                        <a:buNone/>
                      </a:pPr>
                      <a:r>
                        <a:t/>
                      </a:r>
                      <a:endParaRPr sz="1400" u="none" cap="none" strike="noStrike">
                        <a:solidFill>
                          <a:schemeClr val="dk1"/>
                        </a:solidFill>
                        <a:latin typeface="Tahoma"/>
                        <a:ea typeface="Tahoma"/>
                        <a:cs typeface="Tahoma"/>
                        <a:sym typeface="Tahoma"/>
                      </a:endParaRPr>
                    </a:p>
                    <a:p>
                      <a:pPr indent="-266700" lvl="1" marL="361950" marR="41910" rtl="0" algn="just">
                        <a:lnSpc>
                          <a:spcPct val="81428"/>
                        </a:lnSpc>
                        <a:spcBef>
                          <a:spcPts val="0"/>
                        </a:spcBef>
                        <a:spcAft>
                          <a:spcPts val="0"/>
                        </a:spcAft>
                        <a:buClr>
                          <a:schemeClr val="dk1"/>
                        </a:buClr>
                        <a:buSzPts val="1200"/>
                        <a:buFont typeface="Arial"/>
                        <a:buAutoNum type="arabicPeriod"/>
                      </a:pPr>
                      <a:r>
                        <a:rPr lang="en-US" sz="1400" u="none" cap="none" strike="noStrike">
                          <a:solidFill>
                            <a:schemeClr val="dk1"/>
                          </a:solidFill>
                          <a:latin typeface="Tahoma"/>
                          <a:ea typeface="Tahoma"/>
                          <a:cs typeface="Tahoma"/>
                          <a:sym typeface="Tahoma"/>
                        </a:rPr>
                        <a:t>Penyampaian gagasan tentang Proyek perubahan Program ETLE Mobile Presisi kepada Stakeholder </a:t>
                      </a:r>
                      <a:endParaRPr sz="1400" u="none" cap="none" strike="noStrike">
                        <a:solidFill>
                          <a:schemeClr val="dk1"/>
                        </a:solidFill>
                        <a:latin typeface="Tahoma"/>
                        <a:ea typeface="Tahoma"/>
                        <a:cs typeface="Tahoma"/>
                        <a:sym typeface="Tahoma"/>
                      </a:endParaRPr>
                    </a:p>
                    <a:p>
                      <a:pPr indent="0" lvl="1" marL="95250" marR="41910" rtl="0" algn="just">
                        <a:lnSpc>
                          <a:spcPct val="81428"/>
                        </a:lnSpc>
                        <a:spcBef>
                          <a:spcPts val="0"/>
                        </a:spcBef>
                        <a:spcAft>
                          <a:spcPts val="0"/>
                        </a:spcAft>
                        <a:buClr>
                          <a:schemeClr val="dk1"/>
                        </a:buClr>
                        <a:buSzPts val="1200"/>
                        <a:buFont typeface="Arial"/>
                        <a:buNone/>
                      </a:pPr>
                      <a:r>
                        <a:t/>
                      </a:r>
                      <a:endParaRPr sz="1400" u="none" cap="none" strike="noStrike">
                        <a:solidFill>
                          <a:schemeClr val="dk1"/>
                        </a:solidFill>
                        <a:latin typeface="Tahoma"/>
                        <a:ea typeface="Tahoma"/>
                        <a:cs typeface="Tahoma"/>
                        <a:sym typeface="Tahoma"/>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99695" marR="100330" rtl="0" algn="ctr">
                        <a:spcBef>
                          <a:spcPts val="0"/>
                        </a:spcBef>
                        <a:spcAft>
                          <a:spcPts val="0"/>
                        </a:spcAft>
                        <a:buNone/>
                      </a:pPr>
                      <a:r>
                        <a:t/>
                      </a:r>
                      <a:endParaRPr sz="1400">
                        <a:solidFill>
                          <a:schemeClr val="dk1"/>
                        </a:solidFill>
                        <a:latin typeface="Tahoma"/>
                        <a:ea typeface="Tahoma"/>
                        <a:cs typeface="Tahoma"/>
                        <a:sym typeface="Tahoma"/>
                      </a:endParaRPr>
                    </a:p>
                    <a:p>
                      <a:pPr indent="0" lvl="0" marL="99695" marR="100330" rtl="0" algn="ctr">
                        <a:spcBef>
                          <a:spcPts val="0"/>
                        </a:spcBef>
                        <a:spcAft>
                          <a:spcPts val="0"/>
                        </a:spcAft>
                        <a:buNone/>
                      </a:pPr>
                      <a:r>
                        <a:rPr lang="en-US" sz="1400">
                          <a:solidFill>
                            <a:schemeClr val="dk1"/>
                          </a:solidFill>
                          <a:latin typeface="Tahoma"/>
                          <a:ea typeface="Tahoma"/>
                          <a:cs typeface="Tahoma"/>
                          <a:sym typeface="Tahoma"/>
                        </a:rPr>
                        <a:t>Minggu II Bulan September 2022</a:t>
                      </a:r>
                      <a:endParaRPr sz="1400">
                        <a:solidFill>
                          <a:schemeClr val="dk1"/>
                        </a:solidFill>
                        <a:latin typeface="Tahoma"/>
                        <a:ea typeface="Tahoma"/>
                        <a:cs typeface="Tahoma"/>
                        <a:sym typeface="Tahoma"/>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78105" marR="76835" rtl="0" algn="ctr">
                        <a:spcBef>
                          <a:spcPts val="0"/>
                        </a:spcBef>
                        <a:spcAft>
                          <a:spcPts val="0"/>
                        </a:spcAft>
                        <a:buNone/>
                      </a:pPr>
                      <a:r>
                        <a:t/>
                      </a:r>
                      <a:endParaRPr sz="1400">
                        <a:solidFill>
                          <a:schemeClr val="dk1"/>
                        </a:solidFill>
                        <a:latin typeface="Tahoma"/>
                        <a:ea typeface="Tahoma"/>
                        <a:cs typeface="Tahoma"/>
                        <a:sym typeface="Tahoma"/>
                      </a:endParaRPr>
                    </a:p>
                    <a:p>
                      <a:pPr indent="0" lvl="0" marL="78105" marR="76835" rtl="0" algn="ctr">
                        <a:spcBef>
                          <a:spcPts val="0"/>
                        </a:spcBef>
                        <a:spcAft>
                          <a:spcPts val="0"/>
                        </a:spcAft>
                        <a:buNone/>
                      </a:pPr>
                      <a:r>
                        <a:rPr lang="en-US" sz="1400">
                          <a:solidFill>
                            <a:schemeClr val="dk1"/>
                          </a:solidFill>
                          <a:latin typeface="Tahoma"/>
                          <a:ea typeface="Tahoma"/>
                          <a:cs typeface="Tahoma"/>
                          <a:sym typeface="Tahoma"/>
                        </a:rPr>
                        <a:t>Minggu II Bulan September 2022</a:t>
                      </a:r>
                      <a:endParaRPr sz="1400">
                        <a:solidFill>
                          <a:schemeClr val="dk1"/>
                        </a:solidFill>
                        <a:latin typeface="Tahoma"/>
                        <a:ea typeface="Tahoma"/>
                        <a:cs typeface="Tahoma"/>
                        <a:sym typeface="Tahoma"/>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0" rtl="0" algn="l">
                        <a:lnSpc>
                          <a:spcPct val="81428"/>
                        </a:lnSpc>
                        <a:spcBef>
                          <a:spcPts val="0"/>
                        </a:spcBef>
                        <a:spcAft>
                          <a:spcPts val="0"/>
                        </a:spcAft>
                        <a:buNone/>
                      </a:pPr>
                      <a:r>
                        <a:t/>
                      </a:r>
                      <a:endParaRPr sz="1400">
                        <a:solidFill>
                          <a:schemeClr val="dk1"/>
                        </a:solidFill>
                        <a:latin typeface="Tahoma"/>
                        <a:ea typeface="Tahoma"/>
                        <a:cs typeface="Tahoma"/>
                        <a:sym typeface="Tahoma"/>
                      </a:endParaRPr>
                    </a:p>
                    <a:p>
                      <a:pPr indent="0" lvl="0" marL="67310" marR="0" rtl="0" algn="l">
                        <a:lnSpc>
                          <a:spcPct val="81428"/>
                        </a:lnSpc>
                        <a:spcBef>
                          <a:spcPts val="0"/>
                        </a:spcBef>
                        <a:spcAft>
                          <a:spcPts val="0"/>
                        </a:spcAft>
                        <a:buNone/>
                      </a:pPr>
                      <a:r>
                        <a:rPr lang="en-US" sz="1400">
                          <a:solidFill>
                            <a:schemeClr val="dk1"/>
                          </a:solidFill>
                          <a:latin typeface="Tahoma"/>
                          <a:ea typeface="Tahoma"/>
                          <a:cs typeface="Tahoma"/>
                          <a:sym typeface="Tahoma"/>
                        </a:rPr>
                        <a:t>Terciptanya pemahaman yang sama dari Stakholder/</a:t>
                      </a:r>
                      <a:endParaRPr sz="1400">
                        <a:solidFill>
                          <a:schemeClr val="dk1"/>
                        </a:solidFill>
                        <a:latin typeface="Tahoma"/>
                        <a:ea typeface="Tahoma"/>
                        <a:cs typeface="Tahoma"/>
                        <a:sym typeface="Tahoma"/>
                      </a:endParaRPr>
                    </a:p>
                    <a:p>
                      <a:pPr indent="0" lvl="0" marL="67310" marR="0" rtl="0" algn="l">
                        <a:lnSpc>
                          <a:spcPct val="81428"/>
                        </a:lnSpc>
                        <a:spcBef>
                          <a:spcPts val="0"/>
                        </a:spcBef>
                        <a:spcAft>
                          <a:spcPts val="0"/>
                        </a:spcAft>
                        <a:buNone/>
                      </a:pPr>
                      <a:r>
                        <a:rPr lang="en-US" sz="1400">
                          <a:solidFill>
                            <a:schemeClr val="dk1"/>
                          </a:solidFill>
                          <a:latin typeface="Tahoma"/>
                          <a:ea typeface="Tahoma"/>
                          <a:cs typeface="Tahoma"/>
                          <a:sym typeface="Tahoma"/>
                        </a:rPr>
                        <a:t>Instansi terkait</a:t>
                      </a:r>
                      <a:endParaRPr sz="1400">
                        <a:solidFill>
                          <a:schemeClr val="dk1"/>
                        </a:solidFill>
                        <a:latin typeface="Tahoma"/>
                        <a:ea typeface="Tahoma"/>
                        <a:cs typeface="Tahoma"/>
                        <a:sym typeface="Tahoma"/>
                      </a:endParaRPr>
                    </a:p>
                    <a:p>
                      <a:pPr indent="0" lvl="0" marL="67310" marR="0" rtl="0" algn="l">
                        <a:lnSpc>
                          <a:spcPct val="81428"/>
                        </a:lnSpc>
                        <a:spcBef>
                          <a:spcPts val="0"/>
                        </a:spcBef>
                        <a:spcAft>
                          <a:spcPts val="0"/>
                        </a:spcAft>
                        <a:buNone/>
                      </a:pPr>
                      <a:r>
                        <a:rPr lang="en-US" sz="1400">
                          <a:solidFill>
                            <a:schemeClr val="dk1"/>
                          </a:solidFill>
                          <a:latin typeface="Tahoma"/>
                          <a:ea typeface="Tahoma"/>
                          <a:cs typeface="Tahoma"/>
                          <a:sym typeface="Tahoma"/>
                        </a:rPr>
                        <a:t>terhadap proyek</a:t>
                      </a:r>
                      <a:endParaRPr sz="1400">
                        <a:solidFill>
                          <a:schemeClr val="dk1"/>
                        </a:solidFill>
                        <a:latin typeface="Tahoma"/>
                        <a:ea typeface="Tahoma"/>
                        <a:cs typeface="Tahoma"/>
                        <a:sym typeface="Tahoma"/>
                      </a:endParaRPr>
                    </a:p>
                    <a:p>
                      <a:pPr indent="0" lvl="0" marL="67310" marR="0" rtl="0" algn="l">
                        <a:lnSpc>
                          <a:spcPct val="81428"/>
                        </a:lnSpc>
                        <a:spcBef>
                          <a:spcPts val="0"/>
                        </a:spcBef>
                        <a:spcAft>
                          <a:spcPts val="0"/>
                        </a:spcAft>
                        <a:buNone/>
                      </a:pPr>
                      <a:r>
                        <a:rPr lang="en-US" sz="1400">
                          <a:solidFill>
                            <a:schemeClr val="dk1"/>
                          </a:solidFill>
                          <a:latin typeface="Tahoma"/>
                          <a:ea typeface="Tahoma"/>
                          <a:cs typeface="Tahoma"/>
                          <a:sym typeface="Tahoma"/>
                        </a:rPr>
                        <a:t>perubahan </a:t>
                      </a:r>
                      <a:endParaRPr sz="1400">
                        <a:solidFill>
                          <a:schemeClr val="dk1"/>
                        </a:solidFill>
                        <a:latin typeface="Tahoma"/>
                        <a:ea typeface="Tahoma"/>
                        <a:cs typeface="Tahoma"/>
                        <a:sym typeface="Tahoma"/>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pic>
        <p:nvPicPr>
          <p:cNvPr id="399" name="Google Shape;399;p11"/>
          <p:cNvPicPr preferRelativeResize="0"/>
          <p:nvPr/>
        </p:nvPicPr>
        <p:blipFill rotWithShape="1">
          <a:blip r:embed="rId10">
            <a:alphaModFix/>
          </a:blip>
          <a:srcRect b="13330" l="0" r="11206" t="18955"/>
          <a:stretch/>
        </p:blipFill>
        <p:spPr>
          <a:xfrm>
            <a:off x="539084" y="3445116"/>
            <a:ext cx="5206093" cy="29755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00" name="Google Shape;400;p11"/>
          <p:cNvSpPr txBox="1"/>
          <p:nvPr/>
        </p:nvSpPr>
        <p:spPr>
          <a:xfrm>
            <a:off x="916789" y="3575453"/>
            <a:ext cx="4529122" cy="338554"/>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Penyampaian kepada Tim Efektif Internal Polri </a:t>
            </a:r>
            <a:endParaRPr/>
          </a:p>
        </p:txBody>
      </p:sp>
      <p:pic>
        <p:nvPicPr>
          <p:cNvPr id="401" name="Google Shape;401;p11"/>
          <p:cNvPicPr preferRelativeResize="0"/>
          <p:nvPr/>
        </p:nvPicPr>
        <p:blipFill rotWithShape="1">
          <a:blip r:embed="rId11">
            <a:alphaModFix/>
          </a:blip>
          <a:srcRect b="10956" l="0" r="0" t="12751"/>
          <a:stretch/>
        </p:blipFill>
        <p:spPr>
          <a:xfrm>
            <a:off x="6284261" y="3375660"/>
            <a:ext cx="5321300" cy="30450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02" name="Google Shape;402;p11"/>
          <p:cNvSpPr txBox="1"/>
          <p:nvPr/>
        </p:nvSpPr>
        <p:spPr>
          <a:xfrm>
            <a:off x="6574307" y="3575453"/>
            <a:ext cx="4529122" cy="338554"/>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Penyampaian kepada Stakeholder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pSp>
        <p:nvGrpSpPr>
          <p:cNvPr id="407" name="Google Shape;407;p12"/>
          <p:cNvGrpSpPr/>
          <p:nvPr/>
        </p:nvGrpSpPr>
        <p:grpSpPr>
          <a:xfrm>
            <a:off x="-10816" y="-1642"/>
            <a:ext cx="12215019" cy="6890213"/>
            <a:chOff x="-10816" y="-1642"/>
            <a:chExt cx="12215019" cy="6890213"/>
          </a:xfrm>
        </p:grpSpPr>
        <p:grpSp>
          <p:nvGrpSpPr>
            <p:cNvPr id="408" name="Google Shape;408;p12"/>
            <p:cNvGrpSpPr/>
            <p:nvPr/>
          </p:nvGrpSpPr>
          <p:grpSpPr>
            <a:xfrm>
              <a:off x="-10816" y="-1642"/>
              <a:ext cx="12215019" cy="6890213"/>
              <a:chOff x="-10816" y="-1642"/>
              <a:chExt cx="12215019" cy="6890213"/>
            </a:xfrm>
          </p:grpSpPr>
          <p:pic>
            <p:nvPicPr>
              <p:cNvPr id="409" name="Google Shape;409;p12"/>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410" name="Google Shape;410;p12"/>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12"/>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12"/>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12"/>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12"/>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5" name="Google Shape;415;p12"/>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416" name="Google Shape;416;p12"/>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417" name="Google Shape;417;p12"/>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8" name="Google Shape;418;p12"/>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419" name="Google Shape;419;p12"/>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12"/>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1" name="Google Shape;421;p12"/>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422" name="Google Shape;422;p12"/>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423" name="Google Shape;423;p12"/>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424" name="Google Shape;424;p12"/>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425" name="Google Shape;425;p12"/>
          <p:cNvSpPr txBox="1"/>
          <p:nvPr/>
        </p:nvSpPr>
        <p:spPr>
          <a:xfrm>
            <a:off x="1479774" y="301373"/>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426" name="Google Shape;426;p12"/>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427" name="Google Shape;427;p12"/>
          <p:cNvGraphicFramePr/>
          <p:nvPr/>
        </p:nvGraphicFramePr>
        <p:xfrm>
          <a:off x="243115" y="1592578"/>
          <a:ext cx="3000000" cy="3000000"/>
        </p:xfrm>
        <a:graphic>
          <a:graphicData uri="http://schemas.openxmlformats.org/drawingml/2006/table">
            <a:tbl>
              <a:tblPr bandCol="1" bandRow="1" firstCol="1" firstRow="1" lastCol="1" lastRow="1">
                <a:noFill/>
                <a:tableStyleId>{C64DD0E0-F690-4A99-A329-3240DF09551D}</a:tableStyleId>
              </a:tblPr>
              <a:tblGrid>
                <a:gridCol w="1846225"/>
                <a:gridCol w="1177750"/>
                <a:gridCol w="1152525"/>
                <a:gridCol w="1676400"/>
              </a:tblGrid>
              <a:tr h="234975">
                <a:tc>
                  <a:txBody>
                    <a:bodyPr/>
                    <a:lstStyle/>
                    <a:p>
                      <a:pPr indent="-361950" lvl="0" marL="457200" marR="417830" rtl="0" algn="ctr">
                        <a:spcBef>
                          <a:spcPts val="0"/>
                        </a:spcBef>
                        <a:spcAft>
                          <a:spcPts val="0"/>
                        </a:spcAft>
                        <a:buNone/>
                      </a:pPr>
                      <a:r>
                        <a:rPr lang="en-US" sz="1300">
                          <a:latin typeface="Tahoma"/>
                          <a:ea typeface="Tahoma"/>
                          <a:cs typeface="Tahoma"/>
                          <a:sym typeface="Tahoma"/>
                        </a:rPr>
                        <a:t>PELAKSANAAN </a:t>
                      </a:r>
                      <a:endParaRPr/>
                    </a:p>
                    <a:p>
                      <a:pPr indent="-190500" lvl="0" marL="457200" marR="417830" rtl="0" algn="ctr">
                        <a:spcBef>
                          <a:spcPts val="440"/>
                        </a:spcBef>
                        <a:spcAft>
                          <a:spcPts val="0"/>
                        </a:spcAft>
                        <a:buNone/>
                      </a:pPr>
                      <a:r>
                        <a:rPr lang="en-US" sz="1300">
                          <a:latin typeface="Tahoma"/>
                          <a:ea typeface="Tahoma"/>
                          <a:cs typeface="Tahoma"/>
                          <a:sym typeface="Tahoma"/>
                        </a:rPr>
                        <a:t>KEGIATAN</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99695" marR="99695" rtl="0" algn="ctr">
                        <a:spcBef>
                          <a:spcPts val="0"/>
                        </a:spcBef>
                        <a:spcAft>
                          <a:spcPts val="0"/>
                        </a:spcAft>
                        <a:buNone/>
                      </a:pPr>
                      <a:r>
                        <a:rPr lang="en-US" sz="1300">
                          <a:latin typeface="Tahoma"/>
                          <a:ea typeface="Tahoma"/>
                          <a:cs typeface="Tahoma"/>
                          <a:sym typeface="Tahoma"/>
                        </a:rPr>
                        <a:t>TARGET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0" marR="76835" rtl="0" algn="ctr">
                        <a:spcBef>
                          <a:spcPts val="0"/>
                        </a:spcBef>
                        <a:spcAft>
                          <a:spcPts val="0"/>
                        </a:spcAft>
                        <a:buNone/>
                      </a:pPr>
                      <a:r>
                        <a:rPr lang="en-US" sz="1300">
                          <a:latin typeface="Tahoma"/>
                          <a:ea typeface="Tahoma"/>
                          <a:cs typeface="Tahoma"/>
                          <a:sym typeface="Tahoma"/>
                        </a:rPr>
                        <a:t>REALISASI</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88900" marR="0" rtl="0" algn="ctr">
                        <a:spcBef>
                          <a:spcPts val="0"/>
                        </a:spcBef>
                        <a:spcAft>
                          <a:spcPts val="0"/>
                        </a:spcAft>
                        <a:buNone/>
                      </a:pPr>
                      <a:r>
                        <a:rPr lang="en-US" sz="1300">
                          <a:latin typeface="Tahoma"/>
                          <a:ea typeface="Tahoma"/>
                          <a:cs typeface="Tahoma"/>
                          <a:sym typeface="Tahoma"/>
                        </a:rPr>
                        <a:t>OUTPUT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r>
              <a:tr h="1107700">
                <a:tc>
                  <a:txBody>
                    <a:bodyPr/>
                    <a:lstStyle/>
                    <a:p>
                      <a:pPr indent="0" lvl="0" marL="120015" marR="90170" rtl="0" algn="ctr">
                        <a:spcBef>
                          <a:spcPts val="0"/>
                        </a:spcBef>
                        <a:spcAft>
                          <a:spcPts val="0"/>
                        </a:spcAft>
                        <a:buNone/>
                      </a:pPr>
                      <a:r>
                        <a:rPr lang="en-US" sz="1300">
                          <a:solidFill>
                            <a:schemeClr val="dk1"/>
                          </a:solidFill>
                          <a:latin typeface="Tahoma"/>
                          <a:ea typeface="Tahoma"/>
                          <a:cs typeface="Tahoma"/>
                          <a:sym typeface="Tahoma"/>
                        </a:rPr>
                        <a:t>Penyusunan Rencana Anggaran yang di perlukan dalam Implementasi Sistem ETLE Mobile Presisi</a:t>
                      </a:r>
                      <a:endParaRPr sz="1300">
                        <a:solidFill>
                          <a:schemeClr val="dk1"/>
                        </a:solidFill>
                        <a:latin typeface="Tahoma"/>
                        <a:ea typeface="Tahoma"/>
                        <a:cs typeface="Tahoma"/>
                        <a:sym typeface="Tahoma"/>
                      </a:endParaRPr>
                    </a:p>
                    <a:p>
                      <a:pPr indent="0" lvl="0" marL="272415" marR="62864" rtl="0" algn="ctr">
                        <a:spcBef>
                          <a:spcPts val="0"/>
                        </a:spcBef>
                        <a:spcAft>
                          <a:spcPts val="0"/>
                        </a:spcAft>
                        <a:buNone/>
                      </a:pPr>
                      <a:r>
                        <a:rPr lang="en-US" sz="1300">
                          <a:solidFill>
                            <a:schemeClr val="dk1"/>
                          </a:solidFill>
                          <a:latin typeface="Tahoma"/>
                          <a:ea typeface="Tahoma"/>
                          <a:cs typeface="Tahoma"/>
                          <a:sym typeface="Tahoma"/>
                        </a:rPr>
                        <a:t> </a:t>
                      </a:r>
                      <a:endParaRPr sz="1300">
                        <a:solidFill>
                          <a:schemeClr val="dk1"/>
                        </a:solidFill>
                        <a:latin typeface="Tahoma"/>
                        <a:ea typeface="Tahoma"/>
                        <a:cs typeface="Tahoma"/>
                        <a:sym typeface="Tahoma"/>
                      </a:endParaRPr>
                    </a:p>
                    <a:p>
                      <a:pPr indent="0" lvl="0" marL="0" marR="62864" rtl="0" algn="ctr">
                        <a:spcBef>
                          <a:spcPts val="5"/>
                        </a:spcBef>
                        <a:spcAft>
                          <a:spcPts val="0"/>
                        </a:spcAft>
                        <a:buNone/>
                      </a:pPr>
                      <a:r>
                        <a:rPr lang="en-US" sz="1300">
                          <a:solidFill>
                            <a:schemeClr val="dk1"/>
                          </a:solidFill>
                          <a:latin typeface="Tahoma"/>
                          <a:ea typeface="Tahoma"/>
                          <a:cs typeface="Tahoma"/>
                          <a:sym typeface="Tahoma"/>
                        </a:rPr>
                        <a:t> </a:t>
                      </a:r>
                      <a:endParaRPr sz="13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635" lvl="0" marL="110490" marR="113029" rtl="0" algn="ctr">
                        <a:spcBef>
                          <a:spcPts val="0"/>
                        </a:spcBef>
                        <a:spcAft>
                          <a:spcPts val="0"/>
                        </a:spcAft>
                        <a:buNone/>
                      </a:pPr>
                      <a:r>
                        <a:rPr lang="en-US" sz="1300">
                          <a:solidFill>
                            <a:schemeClr val="dk1"/>
                          </a:solidFill>
                          <a:latin typeface="Tahoma"/>
                          <a:ea typeface="Tahoma"/>
                          <a:cs typeface="Tahoma"/>
                          <a:sym typeface="Tahoma"/>
                        </a:rPr>
                        <a:t>Minggu III       </a:t>
                      </a:r>
                      <a:endParaRPr sz="1300">
                        <a:solidFill>
                          <a:schemeClr val="dk1"/>
                        </a:solidFill>
                        <a:latin typeface="Tahoma"/>
                        <a:ea typeface="Tahoma"/>
                        <a:cs typeface="Tahoma"/>
                        <a:sym typeface="Tahoma"/>
                      </a:endParaRPr>
                    </a:p>
                    <a:p>
                      <a:pPr indent="635" lvl="0" marL="110490" marR="113029" rtl="0" algn="ctr">
                        <a:spcBef>
                          <a:spcPts val="0"/>
                        </a:spcBef>
                        <a:spcAft>
                          <a:spcPts val="0"/>
                        </a:spcAft>
                        <a:buNone/>
                      </a:pPr>
                      <a:r>
                        <a:rPr lang="en-US" sz="1300">
                          <a:solidFill>
                            <a:schemeClr val="dk1"/>
                          </a:solidFill>
                          <a:latin typeface="Tahoma"/>
                          <a:ea typeface="Tahoma"/>
                          <a:cs typeface="Tahoma"/>
                          <a:sym typeface="Tahoma"/>
                        </a:rPr>
                        <a:t>Bulan September 2022</a:t>
                      </a:r>
                      <a:endParaRPr sz="13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635" lvl="0" marL="110490" marR="113029" rtl="0" algn="ctr">
                        <a:spcBef>
                          <a:spcPts val="0"/>
                        </a:spcBef>
                        <a:spcAft>
                          <a:spcPts val="0"/>
                        </a:spcAft>
                        <a:buNone/>
                      </a:pPr>
                      <a:r>
                        <a:rPr lang="en-US" sz="1300">
                          <a:solidFill>
                            <a:schemeClr val="dk1"/>
                          </a:solidFill>
                          <a:latin typeface="Tahoma"/>
                          <a:ea typeface="Tahoma"/>
                          <a:cs typeface="Tahoma"/>
                          <a:sym typeface="Tahoma"/>
                        </a:rPr>
                        <a:t>Minggu III       </a:t>
                      </a:r>
                      <a:endParaRPr sz="1300">
                        <a:solidFill>
                          <a:schemeClr val="dk1"/>
                        </a:solidFill>
                        <a:latin typeface="Tahoma"/>
                        <a:ea typeface="Tahoma"/>
                        <a:cs typeface="Tahoma"/>
                        <a:sym typeface="Tahoma"/>
                      </a:endParaRPr>
                    </a:p>
                    <a:p>
                      <a:pPr indent="635" lvl="0" marL="110490" marR="113029" rtl="0" algn="ctr">
                        <a:spcBef>
                          <a:spcPts val="0"/>
                        </a:spcBef>
                        <a:spcAft>
                          <a:spcPts val="0"/>
                        </a:spcAft>
                        <a:buNone/>
                      </a:pPr>
                      <a:r>
                        <a:rPr lang="en-US" sz="1300">
                          <a:solidFill>
                            <a:schemeClr val="dk1"/>
                          </a:solidFill>
                          <a:latin typeface="Tahoma"/>
                          <a:ea typeface="Tahoma"/>
                          <a:cs typeface="Tahoma"/>
                          <a:sym typeface="Tahoma"/>
                        </a:rPr>
                        <a:t>Bulan September 2022</a:t>
                      </a:r>
                      <a:endParaRPr sz="13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20015" marR="90170" rtl="0" algn="ctr">
                        <a:spcBef>
                          <a:spcPts val="0"/>
                        </a:spcBef>
                        <a:spcAft>
                          <a:spcPts val="0"/>
                        </a:spcAft>
                        <a:buNone/>
                      </a:pPr>
                      <a:r>
                        <a:rPr lang="en-US" sz="1300">
                          <a:solidFill>
                            <a:schemeClr val="dk1"/>
                          </a:solidFill>
                          <a:latin typeface="Tahoma"/>
                          <a:ea typeface="Tahoma"/>
                          <a:cs typeface="Tahoma"/>
                          <a:sym typeface="Tahoma"/>
                        </a:rPr>
                        <a:t>Sudah adanya rencana anggaran yang diperlukan dalam Proyek               perubahan Sistem ETLE Mobile Presisi untuk anggaran Tahun 2023</a:t>
                      </a:r>
                      <a:endParaRPr sz="1300">
                        <a:solidFill>
                          <a:schemeClr val="dk1"/>
                        </a:solidFill>
                        <a:latin typeface="Tahoma"/>
                        <a:ea typeface="Tahoma"/>
                        <a:cs typeface="Tahoma"/>
                        <a:sym typeface="Tahoma"/>
                      </a:endParaRPr>
                    </a:p>
                    <a:p>
                      <a:pPr indent="0" lvl="0" marL="0" marR="60960" rtl="0" algn="ctr">
                        <a:spcBef>
                          <a:spcPts val="0"/>
                        </a:spcBef>
                        <a:spcAft>
                          <a:spcPts val="0"/>
                        </a:spcAft>
                        <a:buNone/>
                      </a:pPr>
                      <a:r>
                        <a:rPr lang="en-US" sz="1300">
                          <a:solidFill>
                            <a:schemeClr val="dk1"/>
                          </a:solidFill>
                          <a:latin typeface="Tahoma"/>
                          <a:ea typeface="Tahoma"/>
                          <a:cs typeface="Tahoma"/>
                          <a:sym typeface="Tahoma"/>
                        </a:rPr>
                        <a:t> </a:t>
                      </a:r>
                      <a:endParaRPr sz="13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pic>
        <p:nvPicPr>
          <p:cNvPr id="428" name="Google Shape;428;p12"/>
          <p:cNvPicPr preferRelativeResize="0"/>
          <p:nvPr/>
        </p:nvPicPr>
        <p:blipFill rotWithShape="1">
          <a:blip r:embed="rId10">
            <a:alphaModFix/>
          </a:blip>
          <a:srcRect b="6456" l="47493" r="22905" t="19315"/>
          <a:stretch/>
        </p:blipFill>
        <p:spPr>
          <a:xfrm rot="-5400000">
            <a:off x="7332753" y="839786"/>
            <a:ext cx="3672840" cy="5178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grpSp>
        <p:nvGrpSpPr>
          <p:cNvPr id="433" name="Google Shape;433;p13"/>
          <p:cNvGrpSpPr/>
          <p:nvPr/>
        </p:nvGrpSpPr>
        <p:grpSpPr>
          <a:xfrm>
            <a:off x="-10816" y="-1642"/>
            <a:ext cx="12215019" cy="6890213"/>
            <a:chOff x="-10816" y="-1642"/>
            <a:chExt cx="12215019" cy="6890213"/>
          </a:xfrm>
        </p:grpSpPr>
        <p:grpSp>
          <p:nvGrpSpPr>
            <p:cNvPr id="434" name="Google Shape;434;p13"/>
            <p:cNvGrpSpPr/>
            <p:nvPr/>
          </p:nvGrpSpPr>
          <p:grpSpPr>
            <a:xfrm>
              <a:off x="-10816" y="-1642"/>
              <a:ext cx="12215019" cy="6890213"/>
              <a:chOff x="-10816" y="-1642"/>
              <a:chExt cx="12215019" cy="6890213"/>
            </a:xfrm>
          </p:grpSpPr>
          <p:pic>
            <p:nvPicPr>
              <p:cNvPr id="435" name="Google Shape;435;p13"/>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436" name="Google Shape;436;p13"/>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13"/>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13"/>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13"/>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13"/>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1" name="Google Shape;441;p13"/>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442" name="Google Shape;442;p13"/>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443" name="Google Shape;443;p13"/>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4" name="Google Shape;444;p13"/>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445" name="Google Shape;445;p13"/>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13"/>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7" name="Google Shape;447;p13"/>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448" name="Google Shape;448;p13"/>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449" name="Google Shape;449;p13"/>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450" name="Google Shape;450;p13"/>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451" name="Google Shape;451;p13"/>
          <p:cNvSpPr txBox="1"/>
          <p:nvPr/>
        </p:nvSpPr>
        <p:spPr>
          <a:xfrm>
            <a:off x="1712686" y="344503"/>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452" name="Google Shape;452;p13"/>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453" name="Google Shape;453;p13"/>
          <p:cNvGraphicFramePr/>
          <p:nvPr/>
        </p:nvGraphicFramePr>
        <p:xfrm>
          <a:off x="5852883" y="1402169"/>
          <a:ext cx="3000000" cy="3000000"/>
        </p:xfrm>
        <a:graphic>
          <a:graphicData uri="http://schemas.openxmlformats.org/drawingml/2006/table">
            <a:tbl>
              <a:tblPr bandCol="1" bandRow="1" firstCol="1" firstRow="1" lastCol="1" lastRow="1">
                <a:noFill/>
                <a:tableStyleId>{C64DD0E0-F690-4A99-A329-3240DF09551D}</a:tableStyleId>
              </a:tblPr>
              <a:tblGrid>
                <a:gridCol w="2021125"/>
                <a:gridCol w="1002850"/>
                <a:gridCol w="1152525"/>
                <a:gridCol w="1676400"/>
              </a:tblGrid>
              <a:tr h="234975">
                <a:tc>
                  <a:txBody>
                    <a:bodyPr/>
                    <a:lstStyle/>
                    <a:p>
                      <a:pPr indent="-190500" lvl="0" marL="457200" marR="417830" rtl="0" algn="ctr">
                        <a:spcBef>
                          <a:spcPts val="0"/>
                        </a:spcBef>
                        <a:spcAft>
                          <a:spcPts val="0"/>
                        </a:spcAft>
                        <a:buNone/>
                      </a:pPr>
                      <a:r>
                        <a:rPr lang="en-US" sz="1300">
                          <a:latin typeface="Tahoma"/>
                          <a:ea typeface="Tahoma"/>
                          <a:cs typeface="Tahoma"/>
                          <a:sym typeface="Tahoma"/>
                        </a:rPr>
                        <a:t>PELAKSANAAN </a:t>
                      </a:r>
                      <a:endParaRPr/>
                    </a:p>
                    <a:p>
                      <a:pPr indent="-190500" lvl="0" marL="457200" marR="417830" rtl="0" algn="ctr">
                        <a:spcBef>
                          <a:spcPts val="440"/>
                        </a:spcBef>
                        <a:spcAft>
                          <a:spcPts val="0"/>
                        </a:spcAft>
                        <a:buNone/>
                      </a:pPr>
                      <a:r>
                        <a:rPr lang="en-US" sz="1300">
                          <a:latin typeface="Tahoma"/>
                          <a:ea typeface="Tahoma"/>
                          <a:cs typeface="Tahoma"/>
                          <a:sym typeface="Tahoma"/>
                        </a:rPr>
                        <a:t>KEGIATAN</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99695" marR="99695" rtl="0" algn="ctr">
                        <a:spcBef>
                          <a:spcPts val="0"/>
                        </a:spcBef>
                        <a:spcAft>
                          <a:spcPts val="0"/>
                        </a:spcAft>
                        <a:buNone/>
                      </a:pPr>
                      <a:r>
                        <a:rPr lang="en-US" sz="1300">
                          <a:latin typeface="Tahoma"/>
                          <a:ea typeface="Tahoma"/>
                          <a:cs typeface="Tahoma"/>
                          <a:sym typeface="Tahoma"/>
                        </a:rPr>
                        <a:t>TARGET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0" marR="76835" rtl="0" algn="ctr">
                        <a:spcBef>
                          <a:spcPts val="0"/>
                        </a:spcBef>
                        <a:spcAft>
                          <a:spcPts val="0"/>
                        </a:spcAft>
                        <a:buNone/>
                      </a:pPr>
                      <a:r>
                        <a:rPr lang="en-US" sz="1300">
                          <a:latin typeface="Tahoma"/>
                          <a:ea typeface="Tahoma"/>
                          <a:cs typeface="Tahoma"/>
                          <a:sym typeface="Tahoma"/>
                        </a:rPr>
                        <a:t>REALISASI</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88900" marR="0" rtl="0" algn="ctr">
                        <a:spcBef>
                          <a:spcPts val="0"/>
                        </a:spcBef>
                        <a:spcAft>
                          <a:spcPts val="0"/>
                        </a:spcAft>
                        <a:buNone/>
                      </a:pPr>
                      <a:r>
                        <a:rPr lang="en-US" sz="1300">
                          <a:latin typeface="Tahoma"/>
                          <a:ea typeface="Tahoma"/>
                          <a:cs typeface="Tahoma"/>
                          <a:sym typeface="Tahoma"/>
                        </a:rPr>
                        <a:t>OUTPUT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r>
              <a:tr h="1107700">
                <a:tc>
                  <a:txBody>
                    <a:bodyPr/>
                    <a:lstStyle/>
                    <a:p>
                      <a:pPr indent="0" lvl="0" marL="64770" marR="0" rtl="0" algn="just">
                        <a:lnSpc>
                          <a:spcPct val="114166"/>
                        </a:lnSpc>
                        <a:spcBef>
                          <a:spcPts val="0"/>
                        </a:spcBef>
                        <a:spcAft>
                          <a:spcPts val="0"/>
                        </a:spcAft>
                        <a:buNone/>
                      </a:pPr>
                      <a:r>
                        <a:rPr lang="en-US" sz="1200">
                          <a:solidFill>
                            <a:schemeClr val="dk1"/>
                          </a:solidFill>
                          <a:latin typeface="Arial"/>
                          <a:ea typeface="Arial"/>
                          <a:cs typeface="Arial"/>
                          <a:sym typeface="Arial"/>
                        </a:rPr>
                        <a:t>Rapat penyusunan MoU dan Perjanjian Kerjasama     </a:t>
                      </a:r>
                      <a:endParaRPr sz="1100">
                        <a:solidFill>
                          <a:schemeClr val="dk1"/>
                        </a:solidFill>
                        <a:latin typeface="Arial"/>
                        <a:ea typeface="Arial"/>
                        <a:cs typeface="Arial"/>
                        <a:sym typeface="Arial"/>
                      </a:endParaRPr>
                    </a:p>
                    <a:p>
                      <a:pPr indent="0" lvl="0" marL="64770" marR="66040" rtl="0" algn="just">
                        <a:spcBef>
                          <a:spcPts val="0"/>
                        </a:spcBef>
                        <a:spcAft>
                          <a:spcPts val="0"/>
                        </a:spcAft>
                        <a:buNone/>
                      </a:pPr>
                      <a:r>
                        <a:rPr lang="en-US" sz="1200">
                          <a:solidFill>
                            <a:schemeClr val="dk1"/>
                          </a:solidFill>
                          <a:latin typeface="Arial"/>
                          <a:ea typeface="Arial"/>
                          <a:cs typeface="Arial"/>
                          <a:sym typeface="Arial"/>
                        </a:rPr>
                        <a:t>antar Instansi terkait tentang peran, hak dan kewajiban masing-masing dalam Implementasi Sistem ETLE Mobile Presisi</a:t>
                      </a:r>
                      <a:endParaRPr sz="11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539" lvl="0" marL="110490" marR="108585" rtl="0" algn="ctr">
                        <a:lnSpc>
                          <a:spcPct val="100000"/>
                        </a:lnSpc>
                        <a:spcBef>
                          <a:spcPts val="0"/>
                        </a:spcBef>
                        <a:spcAft>
                          <a:spcPts val="0"/>
                        </a:spcAft>
                        <a:buNone/>
                      </a:pPr>
                      <a:r>
                        <a:rPr lang="en-US" sz="1100">
                          <a:solidFill>
                            <a:schemeClr val="dk1"/>
                          </a:solidFill>
                          <a:latin typeface="Arial"/>
                          <a:ea typeface="Arial"/>
                          <a:cs typeface="Arial"/>
                          <a:sym typeface="Arial"/>
                        </a:rPr>
                        <a:t>Minggu IV Bulan</a:t>
                      </a:r>
                      <a:endParaRPr sz="1100">
                        <a:solidFill>
                          <a:schemeClr val="dk1"/>
                        </a:solidFill>
                        <a:latin typeface="Arial"/>
                        <a:ea typeface="Arial"/>
                        <a:cs typeface="Arial"/>
                        <a:sym typeface="Arial"/>
                      </a:endParaRPr>
                    </a:p>
                    <a:p>
                      <a:pPr indent="-2539" lvl="0" marL="110490" marR="108585" rtl="0" algn="ctr">
                        <a:lnSpc>
                          <a:spcPct val="100000"/>
                        </a:lnSpc>
                        <a:spcBef>
                          <a:spcPts val="0"/>
                        </a:spcBef>
                        <a:spcAft>
                          <a:spcPts val="0"/>
                        </a:spcAft>
                        <a:buNone/>
                      </a:pPr>
                      <a:r>
                        <a:rPr lang="en-US" sz="1100">
                          <a:solidFill>
                            <a:schemeClr val="dk1"/>
                          </a:solidFill>
                          <a:latin typeface="Arial"/>
                          <a:ea typeface="Arial"/>
                          <a:cs typeface="Arial"/>
                          <a:sym typeface="Arial"/>
                        </a:rPr>
                        <a:t>Agustus s.d. Minggu II September 2022</a:t>
                      </a:r>
                      <a:endParaRPr sz="11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539" lvl="0" marL="110490" marR="108585" rtl="0" algn="ctr">
                        <a:lnSpc>
                          <a:spcPct val="100000"/>
                        </a:lnSpc>
                        <a:spcBef>
                          <a:spcPts val="0"/>
                        </a:spcBef>
                        <a:spcAft>
                          <a:spcPts val="0"/>
                        </a:spcAft>
                        <a:buNone/>
                      </a:pPr>
                      <a:r>
                        <a:rPr lang="en-US" sz="1100">
                          <a:solidFill>
                            <a:schemeClr val="dk1"/>
                          </a:solidFill>
                          <a:latin typeface="Arial"/>
                          <a:ea typeface="Arial"/>
                          <a:cs typeface="Arial"/>
                          <a:sym typeface="Arial"/>
                        </a:rPr>
                        <a:t>Minggu IV Bulan</a:t>
                      </a:r>
                      <a:endParaRPr sz="1100">
                        <a:solidFill>
                          <a:schemeClr val="dk1"/>
                        </a:solidFill>
                        <a:latin typeface="Arial"/>
                        <a:ea typeface="Arial"/>
                        <a:cs typeface="Arial"/>
                        <a:sym typeface="Arial"/>
                      </a:endParaRPr>
                    </a:p>
                    <a:p>
                      <a:pPr indent="2540" lvl="0" marL="138430" marR="135255" rtl="0" algn="ctr">
                        <a:lnSpc>
                          <a:spcPct val="100000"/>
                        </a:lnSpc>
                        <a:spcBef>
                          <a:spcPts val="0"/>
                        </a:spcBef>
                        <a:spcAft>
                          <a:spcPts val="0"/>
                        </a:spcAft>
                        <a:buNone/>
                      </a:pPr>
                      <a:r>
                        <a:rPr lang="en-US" sz="1100">
                          <a:solidFill>
                            <a:schemeClr val="dk1"/>
                          </a:solidFill>
                          <a:latin typeface="Arial"/>
                          <a:ea typeface="Arial"/>
                          <a:cs typeface="Arial"/>
                          <a:sym typeface="Arial"/>
                        </a:rPr>
                        <a:t>Agustus s.d. Minggu II September 2022</a:t>
                      </a:r>
                      <a:endParaRPr sz="11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72390" rtl="0" algn="l">
                        <a:spcBef>
                          <a:spcPts val="0"/>
                        </a:spcBef>
                        <a:spcAft>
                          <a:spcPts val="0"/>
                        </a:spcAft>
                        <a:buNone/>
                      </a:pPr>
                      <a:r>
                        <a:rPr lang="en-US" sz="1200">
                          <a:solidFill>
                            <a:schemeClr val="dk1"/>
                          </a:solidFill>
                          <a:latin typeface="Arial"/>
                          <a:ea typeface="Arial"/>
                          <a:cs typeface="Arial"/>
                          <a:sym typeface="Arial"/>
                        </a:rPr>
                        <a:t>Tersusunnya draft MoU dan Perjanjian Kerjasama tahun 2023 antar Istansi terkait yang berkaitan hak dan kewajiban masing- masing dalam menerapkan proyek perubahan dimaksud</a:t>
                      </a:r>
                      <a:endParaRPr sz="1100">
                        <a:solidFill>
                          <a:schemeClr val="dk1"/>
                        </a:solidFill>
                        <a:latin typeface="Arial"/>
                        <a:ea typeface="Arial"/>
                        <a:cs typeface="Arial"/>
                        <a:sym typeface="Arial"/>
                      </a:endParaRPr>
                    </a:p>
                    <a:p>
                      <a:pPr indent="0" lvl="0" marL="67310" marR="72390" rtl="0" algn="l">
                        <a:spcBef>
                          <a:spcPts val="0"/>
                        </a:spcBef>
                        <a:spcAft>
                          <a:spcPts val="0"/>
                        </a:spcAft>
                        <a:buNone/>
                      </a:pPr>
                      <a:r>
                        <a:rPr lang="en-US" sz="12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67310" marR="72390" rtl="0" algn="l">
                        <a:spcBef>
                          <a:spcPts val="0"/>
                        </a:spcBef>
                        <a:spcAft>
                          <a:spcPts val="0"/>
                        </a:spcAft>
                        <a:buNone/>
                      </a:pPr>
                      <a:r>
                        <a:rPr lang="en-US" sz="12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pic>
        <p:nvPicPr>
          <p:cNvPr id="454" name="Google Shape;454;p13"/>
          <p:cNvPicPr preferRelativeResize="0"/>
          <p:nvPr/>
        </p:nvPicPr>
        <p:blipFill rotWithShape="1">
          <a:blip r:embed="rId10">
            <a:alphaModFix/>
          </a:blip>
          <a:srcRect b="16471" l="0" r="0" t="0"/>
          <a:stretch/>
        </p:blipFill>
        <p:spPr>
          <a:xfrm>
            <a:off x="486230" y="1402169"/>
            <a:ext cx="5000171" cy="23684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5" name="Google Shape;455;p13"/>
          <p:cNvPicPr preferRelativeResize="0"/>
          <p:nvPr/>
        </p:nvPicPr>
        <p:blipFill rotWithShape="1">
          <a:blip r:embed="rId11">
            <a:alphaModFix/>
          </a:blip>
          <a:srcRect b="0" l="0" r="0" t="0"/>
          <a:stretch/>
        </p:blipFill>
        <p:spPr>
          <a:xfrm>
            <a:off x="486231" y="4032612"/>
            <a:ext cx="5000170" cy="25605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grpSp>
        <p:nvGrpSpPr>
          <p:cNvPr id="460" name="Google Shape;460;p14"/>
          <p:cNvGrpSpPr/>
          <p:nvPr/>
        </p:nvGrpSpPr>
        <p:grpSpPr>
          <a:xfrm>
            <a:off x="-10816" y="-1642"/>
            <a:ext cx="12215019" cy="6890213"/>
            <a:chOff x="-10816" y="-1642"/>
            <a:chExt cx="12215019" cy="6890213"/>
          </a:xfrm>
        </p:grpSpPr>
        <p:grpSp>
          <p:nvGrpSpPr>
            <p:cNvPr id="461" name="Google Shape;461;p14"/>
            <p:cNvGrpSpPr/>
            <p:nvPr/>
          </p:nvGrpSpPr>
          <p:grpSpPr>
            <a:xfrm>
              <a:off x="-10816" y="-1642"/>
              <a:ext cx="12215019" cy="6890213"/>
              <a:chOff x="-10816" y="-1642"/>
              <a:chExt cx="12215019" cy="6890213"/>
            </a:xfrm>
          </p:grpSpPr>
          <p:pic>
            <p:nvPicPr>
              <p:cNvPr id="462" name="Google Shape;462;p14"/>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463" name="Google Shape;463;p14"/>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14"/>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14"/>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14"/>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14"/>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68" name="Google Shape;468;p14"/>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469" name="Google Shape;469;p14"/>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470" name="Google Shape;470;p14"/>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1" name="Google Shape;471;p14"/>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472" name="Google Shape;472;p14"/>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14"/>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4" name="Google Shape;474;p14"/>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475" name="Google Shape;475;p14"/>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476" name="Google Shape;476;p14"/>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477" name="Google Shape;477;p14"/>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478" name="Google Shape;478;p14"/>
          <p:cNvSpPr txBox="1"/>
          <p:nvPr/>
        </p:nvSpPr>
        <p:spPr>
          <a:xfrm>
            <a:off x="1712686" y="292747"/>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479" name="Google Shape;479;p14"/>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480" name="Google Shape;480;p14"/>
          <p:cNvGraphicFramePr/>
          <p:nvPr/>
        </p:nvGraphicFramePr>
        <p:xfrm>
          <a:off x="561974" y="2051642"/>
          <a:ext cx="3000000" cy="3000000"/>
        </p:xfrm>
        <a:graphic>
          <a:graphicData uri="http://schemas.openxmlformats.org/drawingml/2006/table">
            <a:tbl>
              <a:tblPr bandCol="1" bandRow="1" firstCol="1" firstRow="1" lastCol="1" lastRow="1">
                <a:noFill/>
                <a:tableStyleId>{C64DD0E0-F690-4A99-A329-3240DF09551D}</a:tableStyleId>
              </a:tblPr>
              <a:tblGrid>
                <a:gridCol w="682475"/>
                <a:gridCol w="3142950"/>
                <a:gridCol w="1741725"/>
                <a:gridCol w="1988450"/>
                <a:gridCol w="3512450"/>
              </a:tblGrid>
              <a:tr h="812050">
                <a:tc>
                  <a:txBody>
                    <a:bodyPr/>
                    <a:lstStyle/>
                    <a:p>
                      <a:pPr indent="0" lvl="0" marL="73025" marR="0" rtl="0" algn="ctr">
                        <a:spcBef>
                          <a:spcPts val="0"/>
                        </a:spcBef>
                        <a:spcAft>
                          <a:spcPts val="0"/>
                        </a:spcAft>
                        <a:buNone/>
                      </a:pPr>
                      <a:r>
                        <a:rPr lang="en-US" sz="1400">
                          <a:solidFill>
                            <a:schemeClr val="dk1"/>
                          </a:solidFill>
                          <a:latin typeface="Tahoma"/>
                          <a:ea typeface="Tahoma"/>
                          <a:cs typeface="Tahoma"/>
                          <a:sym typeface="Tahoma"/>
                        </a:rPr>
                        <a:t>NO</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172720" lvl="0" marL="595630" marR="417830" rtl="0" algn="ctr">
                        <a:spcBef>
                          <a:spcPts val="0"/>
                        </a:spcBef>
                        <a:spcAft>
                          <a:spcPts val="0"/>
                        </a:spcAft>
                        <a:buNone/>
                      </a:pPr>
                      <a:r>
                        <a:rPr lang="en-US" sz="1400">
                          <a:solidFill>
                            <a:schemeClr val="dk1"/>
                          </a:solidFill>
                          <a:latin typeface="Tahoma"/>
                          <a:ea typeface="Tahoma"/>
                          <a:cs typeface="Tahoma"/>
                          <a:sym typeface="Tahoma"/>
                        </a:rPr>
                        <a:t>PELAKSANAAN   </a:t>
                      </a:r>
                      <a:endParaRPr/>
                    </a:p>
                    <a:p>
                      <a:pPr indent="-172720" lvl="0" marL="595630" marR="417830" rtl="0" algn="ctr">
                        <a:spcBef>
                          <a:spcPts val="0"/>
                        </a:spcBef>
                        <a:spcAft>
                          <a:spcPts val="0"/>
                        </a:spcAft>
                        <a:buNone/>
                      </a:pPr>
                      <a:r>
                        <a:rPr lang="en-US" sz="1400">
                          <a:solidFill>
                            <a:schemeClr val="dk1"/>
                          </a:solidFill>
                          <a:latin typeface="Tahoma"/>
                          <a:ea typeface="Tahoma"/>
                          <a:cs typeface="Tahoma"/>
                          <a:sym typeface="Tahoma"/>
                        </a:rPr>
                        <a:t>KEGIATAN</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135890" marR="0" rtl="0" algn="ctr">
                        <a:spcBef>
                          <a:spcPts val="0"/>
                        </a:spcBef>
                        <a:spcAft>
                          <a:spcPts val="0"/>
                        </a:spcAft>
                        <a:buNone/>
                      </a:pPr>
                      <a:r>
                        <a:rPr lang="en-US" sz="1400">
                          <a:solidFill>
                            <a:schemeClr val="dk1"/>
                          </a:solidFill>
                          <a:latin typeface="Tahoma"/>
                          <a:ea typeface="Tahoma"/>
                          <a:cs typeface="Tahoma"/>
                          <a:sym typeface="Tahoma"/>
                        </a:rPr>
                        <a:t>TARGET</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95250" marR="0" rtl="0" algn="ctr">
                        <a:spcBef>
                          <a:spcPts val="0"/>
                        </a:spcBef>
                        <a:spcAft>
                          <a:spcPts val="0"/>
                        </a:spcAft>
                        <a:buNone/>
                      </a:pPr>
                      <a:r>
                        <a:rPr lang="en-US" sz="1400">
                          <a:solidFill>
                            <a:schemeClr val="dk1"/>
                          </a:solidFill>
                          <a:latin typeface="Tahoma"/>
                          <a:ea typeface="Tahoma"/>
                          <a:cs typeface="Tahoma"/>
                          <a:sym typeface="Tahoma"/>
                        </a:rPr>
                        <a:t>REALISASI</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461010" marR="0" rtl="0" algn="ctr">
                        <a:spcBef>
                          <a:spcPts val="0"/>
                        </a:spcBef>
                        <a:spcAft>
                          <a:spcPts val="0"/>
                        </a:spcAft>
                        <a:buNone/>
                      </a:pPr>
                      <a:r>
                        <a:rPr lang="en-US" sz="1400">
                          <a:solidFill>
                            <a:schemeClr val="dk1"/>
                          </a:solidFill>
                          <a:latin typeface="Tahoma"/>
                          <a:ea typeface="Tahoma"/>
                          <a:cs typeface="Tahoma"/>
                          <a:sym typeface="Tahoma"/>
                        </a:rPr>
                        <a:t>OUTPUT</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r>
              <a:tr h="1942675">
                <a:tc>
                  <a:txBody>
                    <a:bodyPr/>
                    <a:lstStyle/>
                    <a:p>
                      <a:pPr indent="0" lvl="0" marL="0" marR="0" rtl="0" algn="ctr">
                        <a:spcBef>
                          <a:spcPts val="0"/>
                        </a:spcBef>
                        <a:spcAft>
                          <a:spcPts val="0"/>
                        </a:spcAft>
                        <a:buNone/>
                      </a:pPr>
                      <a:r>
                        <a:rPr lang="en-US" sz="1400">
                          <a:solidFill>
                            <a:schemeClr val="dk1"/>
                          </a:solidFill>
                          <a:latin typeface="Tahoma"/>
                          <a:ea typeface="Tahoma"/>
                          <a:cs typeface="Tahoma"/>
                          <a:sym typeface="Tahoma"/>
                        </a:rPr>
                        <a:t> </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4770" marR="179070" rtl="0" algn="just">
                        <a:lnSpc>
                          <a:spcPct val="91071"/>
                        </a:lnSpc>
                        <a:spcBef>
                          <a:spcPts val="0"/>
                        </a:spcBef>
                        <a:spcAft>
                          <a:spcPts val="0"/>
                        </a:spcAft>
                        <a:buNone/>
                      </a:pPr>
                      <a:r>
                        <a:t/>
                      </a:r>
                      <a:endParaRPr sz="1400">
                        <a:solidFill>
                          <a:schemeClr val="dk1"/>
                        </a:solidFill>
                        <a:latin typeface="Tahoma"/>
                        <a:ea typeface="Tahoma"/>
                        <a:cs typeface="Tahoma"/>
                        <a:sym typeface="Tahoma"/>
                      </a:endParaRPr>
                    </a:p>
                    <a:p>
                      <a:pPr indent="0" lvl="0" marL="64770" marR="179070" rtl="0" algn="just">
                        <a:lnSpc>
                          <a:spcPct val="91071"/>
                        </a:lnSpc>
                        <a:spcBef>
                          <a:spcPts val="20"/>
                        </a:spcBef>
                        <a:spcAft>
                          <a:spcPts val="0"/>
                        </a:spcAft>
                        <a:buNone/>
                      </a:pPr>
                      <a:r>
                        <a:rPr lang="en-US" sz="1400">
                          <a:solidFill>
                            <a:schemeClr val="dk1"/>
                          </a:solidFill>
                          <a:latin typeface="Tahoma"/>
                          <a:ea typeface="Tahoma"/>
                          <a:cs typeface="Tahoma"/>
                          <a:sym typeface="Tahoma"/>
                        </a:rPr>
                        <a:t>Sosialisasi MoU/ Perjanjian Kerjasama kepada Instansi Terkait untuk mengimplementasikan Sistem ETLE Mobile Presisi</a:t>
                      </a:r>
                      <a:endParaRPr sz="1400">
                        <a:solidFill>
                          <a:schemeClr val="dk1"/>
                        </a:solidFill>
                        <a:latin typeface="Tahoma"/>
                        <a:ea typeface="Tahoma"/>
                        <a:cs typeface="Tahoma"/>
                        <a:sym typeface="Tahoma"/>
                      </a:endParaRPr>
                    </a:p>
                    <a:p>
                      <a:pPr indent="-172719" lvl="0" marL="549910" marR="372110" rtl="0" algn="l">
                        <a:spcBef>
                          <a:spcPts val="420"/>
                        </a:spcBef>
                        <a:spcAft>
                          <a:spcPts val="0"/>
                        </a:spcAft>
                        <a:buNone/>
                      </a:pPr>
                      <a:r>
                        <a:rPr b="1" lang="en-US" sz="1400">
                          <a:solidFill>
                            <a:schemeClr val="dk1"/>
                          </a:solidFill>
                          <a:latin typeface="Tahoma"/>
                          <a:ea typeface="Tahoma"/>
                          <a:cs typeface="Tahoma"/>
                          <a:sym typeface="Tahoma"/>
                        </a:rPr>
                        <a:t> </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10490" marR="79375" rtl="0" algn="ctr">
                        <a:spcBef>
                          <a:spcPts val="0"/>
                        </a:spcBef>
                        <a:spcAft>
                          <a:spcPts val="0"/>
                        </a:spcAft>
                        <a:buNone/>
                      </a:pPr>
                      <a:r>
                        <a:t/>
                      </a:r>
                      <a:endParaRPr sz="1400">
                        <a:solidFill>
                          <a:schemeClr val="dk1"/>
                        </a:solidFill>
                        <a:latin typeface="Tahoma"/>
                        <a:ea typeface="Tahoma"/>
                        <a:cs typeface="Tahoma"/>
                        <a:sym typeface="Tahoma"/>
                      </a:endParaRPr>
                    </a:p>
                    <a:p>
                      <a:pPr indent="0" lvl="0" marL="110490" marR="79375" rtl="0" algn="ctr">
                        <a:spcBef>
                          <a:spcPts val="1060"/>
                        </a:spcBef>
                        <a:spcAft>
                          <a:spcPts val="0"/>
                        </a:spcAft>
                        <a:buNone/>
                      </a:pPr>
                      <a:r>
                        <a:rPr lang="en-US" sz="1400">
                          <a:solidFill>
                            <a:schemeClr val="dk1"/>
                          </a:solidFill>
                          <a:latin typeface="Tahoma"/>
                          <a:ea typeface="Tahoma"/>
                          <a:cs typeface="Tahoma"/>
                          <a:sym typeface="Tahoma"/>
                        </a:rPr>
                        <a:t>Minggu 4 September  2022</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85725" marR="79375" rtl="0" algn="ctr">
                        <a:spcBef>
                          <a:spcPts val="0"/>
                        </a:spcBef>
                        <a:spcAft>
                          <a:spcPts val="0"/>
                        </a:spcAft>
                        <a:buNone/>
                      </a:pPr>
                      <a:r>
                        <a:t/>
                      </a:r>
                      <a:endParaRPr sz="1400">
                        <a:solidFill>
                          <a:schemeClr val="dk1"/>
                        </a:solidFill>
                        <a:latin typeface="Tahoma"/>
                        <a:ea typeface="Tahoma"/>
                        <a:cs typeface="Tahoma"/>
                        <a:sym typeface="Tahoma"/>
                      </a:endParaRPr>
                    </a:p>
                    <a:p>
                      <a:pPr indent="0" lvl="0" marL="85725" marR="79375" rtl="0" algn="ctr">
                        <a:spcBef>
                          <a:spcPts val="1060"/>
                        </a:spcBef>
                        <a:spcAft>
                          <a:spcPts val="0"/>
                        </a:spcAft>
                        <a:buNone/>
                      </a:pPr>
                      <a:r>
                        <a:rPr lang="en-US" sz="1400">
                          <a:solidFill>
                            <a:schemeClr val="dk1"/>
                          </a:solidFill>
                          <a:latin typeface="Tahoma"/>
                          <a:ea typeface="Tahoma"/>
                          <a:cs typeface="Tahoma"/>
                          <a:sym typeface="Tahoma"/>
                        </a:rPr>
                        <a:t>Minggu 4 September  2022</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4770" marR="0" rtl="0" algn="l">
                        <a:lnSpc>
                          <a:spcPct val="91071"/>
                        </a:lnSpc>
                        <a:spcBef>
                          <a:spcPts val="0"/>
                        </a:spcBef>
                        <a:spcAft>
                          <a:spcPts val="0"/>
                        </a:spcAft>
                        <a:buNone/>
                      </a:pPr>
                      <a:r>
                        <a:t/>
                      </a:r>
                      <a:endParaRPr sz="1400">
                        <a:solidFill>
                          <a:schemeClr val="dk1"/>
                        </a:solidFill>
                        <a:latin typeface="Tahoma"/>
                        <a:ea typeface="Tahoma"/>
                        <a:cs typeface="Tahoma"/>
                        <a:sym typeface="Tahoma"/>
                      </a:endParaRPr>
                    </a:p>
                    <a:p>
                      <a:pPr indent="0" lvl="0" marL="64770" marR="0" rtl="0" algn="ctr">
                        <a:lnSpc>
                          <a:spcPct val="91071"/>
                        </a:lnSpc>
                        <a:spcBef>
                          <a:spcPts val="20"/>
                        </a:spcBef>
                        <a:spcAft>
                          <a:spcPts val="0"/>
                        </a:spcAft>
                        <a:buNone/>
                      </a:pPr>
                      <a:r>
                        <a:rPr lang="en-US" sz="1400">
                          <a:solidFill>
                            <a:schemeClr val="dk1"/>
                          </a:solidFill>
                          <a:latin typeface="Tahoma"/>
                          <a:ea typeface="Tahoma"/>
                          <a:cs typeface="Tahoma"/>
                          <a:sym typeface="Tahoma"/>
                        </a:rPr>
                        <a:t>Tersosialisasikannya  tentang isi MoU/Perjanjian Kerjasama kepada Instansi Terkait untuk mengimplementasikanSistem ETLE Mobile Presisi</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grpSp>
        <p:nvGrpSpPr>
          <p:cNvPr id="485" name="Google Shape;485;p15"/>
          <p:cNvGrpSpPr/>
          <p:nvPr/>
        </p:nvGrpSpPr>
        <p:grpSpPr>
          <a:xfrm>
            <a:off x="-10816" y="-1"/>
            <a:ext cx="12215019" cy="6888572"/>
            <a:chOff x="-10816" y="-1"/>
            <a:chExt cx="12215019" cy="6888572"/>
          </a:xfrm>
        </p:grpSpPr>
        <p:pic>
          <p:nvPicPr>
            <p:cNvPr id="486" name="Google Shape;486;p15"/>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487" name="Google Shape;487;p15"/>
            <p:cNvSpPr/>
            <p:nvPr/>
          </p:nvSpPr>
          <p:spPr>
            <a:xfrm flipH="1">
              <a:off x="-2" y="6051135"/>
              <a:ext cx="12196719" cy="806865"/>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15"/>
            <p:cNvSpPr/>
            <p:nvPr/>
          </p:nvSpPr>
          <p:spPr>
            <a:xfrm flipH="1">
              <a:off x="-10815" y="5829300"/>
              <a:ext cx="12215018" cy="670618"/>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15"/>
            <p:cNvSpPr/>
            <p:nvPr/>
          </p:nvSpPr>
          <p:spPr>
            <a:xfrm>
              <a:off x="8718550" y="5606402"/>
              <a:ext cx="3474242" cy="1256674"/>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15"/>
            <p:cNvSpPr/>
            <p:nvPr/>
          </p:nvSpPr>
          <p:spPr>
            <a:xfrm>
              <a:off x="9158515" y="5779687"/>
              <a:ext cx="3033486"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1" name="Google Shape;491;p15"/>
            <p:cNvPicPr preferRelativeResize="0"/>
            <p:nvPr/>
          </p:nvPicPr>
          <p:blipFill rotWithShape="1">
            <a:blip r:embed="rId4">
              <a:alphaModFix/>
            </a:blip>
            <a:srcRect b="0" l="0" r="0" t="0"/>
            <a:stretch/>
          </p:blipFill>
          <p:spPr>
            <a:xfrm>
              <a:off x="9961307" y="4898059"/>
              <a:ext cx="1965017" cy="1965017"/>
            </a:xfrm>
            <a:prstGeom prst="rect">
              <a:avLst/>
            </a:prstGeom>
            <a:noFill/>
            <a:ln>
              <a:noFill/>
            </a:ln>
          </p:spPr>
        </p:pic>
      </p:grpSp>
      <p:sp>
        <p:nvSpPr>
          <p:cNvPr id="492" name="Google Shape;492;p15"/>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pic>
        <p:nvPicPr>
          <p:cNvPr id="493" name="Google Shape;493;p15"/>
          <p:cNvPicPr preferRelativeResize="0"/>
          <p:nvPr/>
        </p:nvPicPr>
        <p:blipFill rotWithShape="1">
          <a:blip r:embed="rId5">
            <a:alphaModFix/>
          </a:blip>
          <a:srcRect b="0" l="0" r="0" t="11264"/>
          <a:stretch/>
        </p:blipFill>
        <p:spPr>
          <a:xfrm>
            <a:off x="1126313" y="1261808"/>
            <a:ext cx="3959674" cy="21950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94" name="Google Shape;494;p15"/>
          <p:cNvPicPr preferRelativeResize="0"/>
          <p:nvPr/>
        </p:nvPicPr>
        <p:blipFill rotWithShape="1">
          <a:blip r:embed="rId6">
            <a:alphaModFix/>
          </a:blip>
          <a:srcRect b="-1" l="0" r="0" t="27532"/>
          <a:stretch/>
        </p:blipFill>
        <p:spPr>
          <a:xfrm>
            <a:off x="1125453" y="3681061"/>
            <a:ext cx="3950289" cy="21493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95" name="Google Shape;495;p15"/>
          <p:cNvSpPr txBox="1"/>
          <p:nvPr/>
        </p:nvSpPr>
        <p:spPr>
          <a:xfrm>
            <a:off x="977480" y="220378"/>
            <a:ext cx="457604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Sosialisasi MoU/ Perjanjian Kerjasama kepada Instansi Terkait untuk mengimplementasikan Sistem ETLE Mobile Presisi dalam kegiatan Uji Coba Alsus Etle Di Balai Kota Semarang</a:t>
            </a:r>
            <a:endParaRPr b="1" sz="1400">
              <a:solidFill>
                <a:schemeClr val="lt1"/>
              </a:solidFill>
              <a:latin typeface="Calibri"/>
              <a:ea typeface="Calibri"/>
              <a:cs typeface="Calibri"/>
              <a:sym typeface="Calibri"/>
            </a:endParaRPr>
          </a:p>
        </p:txBody>
      </p:sp>
      <p:sp>
        <p:nvSpPr>
          <p:cNvPr id="496" name="Google Shape;496;p15"/>
          <p:cNvSpPr txBox="1"/>
          <p:nvPr/>
        </p:nvSpPr>
        <p:spPr>
          <a:xfrm>
            <a:off x="6087543" y="599391"/>
            <a:ext cx="546987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Pameran ALSUS ETLE Mobile Presisi Direktorat Lalu Lintas Polda Jawa Tengah pada saat HUT Lalu Lintas ke 67</a:t>
            </a:r>
            <a:endParaRPr b="1" sz="1400">
              <a:solidFill>
                <a:schemeClr val="lt1"/>
              </a:solidFill>
              <a:latin typeface="Calibri"/>
              <a:ea typeface="Calibri"/>
              <a:cs typeface="Calibri"/>
              <a:sym typeface="Calibri"/>
            </a:endParaRPr>
          </a:p>
        </p:txBody>
      </p:sp>
      <p:pic>
        <p:nvPicPr>
          <p:cNvPr id="497" name="Google Shape;497;p15"/>
          <p:cNvPicPr preferRelativeResize="0"/>
          <p:nvPr/>
        </p:nvPicPr>
        <p:blipFill rotWithShape="1">
          <a:blip r:embed="rId7">
            <a:alphaModFix/>
          </a:blip>
          <a:srcRect b="0" l="0" r="0" t="28235"/>
          <a:stretch/>
        </p:blipFill>
        <p:spPr>
          <a:xfrm>
            <a:off x="5625648" y="1343168"/>
            <a:ext cx="6300676" cy="35230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grpSp>
        <p:nvGrpSpPr>
          <p:cNvPr id="502" name="Google Shape;502;p16"/>
          <p:cNvGrpSpPr/>
          <p:nvPr/>
        </p:nvGrpSpPr>
        <p:grpSpPr>
          <a:xfrm>
            <a:off x="-23019" y="-15286"/>
            <a:ext cx="12215019" cy="6888572"/>
            <a:chOff x="-10816" y="-1"/>
            <a:chExt cx="12215019" cy="6888572"/>
          </a:xfrm>
        </p:grpSpPr>
        <p:pic>
          <p:nvPicPr>
            <p:cNvPr id="503" name="Google Shape;503;p16"/>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504" name="Google Shape;504;p16"/>
            <p:cNvSpPr/>
            <p:nvPr/>
          </p:nvSpPr>
          <p:spPr>
            <a:xfrm flipH="1">
              <a:off x="-2" y="6051135"/>
              <a:ext cx="12196719" cy="806865"/>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16"/>
            <p:cNvSpPr/>
            <p:nvPr/>
          </p:nvSpPr>
          <p:spPr>
            <a:xfrm flipH="1">
              <a:off x="-10815" y="5829300"/>
              <a:ext cx="12215018" cy="670618"/>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16"/>
            <p:cNvSpPr/>
            <p:nvPr/>
          </p:nvSpPr>
          <p:spPr>
            <a:xfrm>
              <a:off x="8718550" y="5606402"/>
              <a:ext cx="3474242" cy="1256674"/>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6"/>
            <p:cNvSpPr/>
            <p:nvPr/>
          </p:nvSpPr>
          <p:spPr>
            <a:xfrm>
              <a:off x="9158515" y="5779687"/>
              <a:ext cx="3033486"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08" name="Google Shape;508;p16"/>
            <p:cNvPicPr preferRelativeResize="0"/>
            <p:nvPr/>
          </p:nvPicPr>
          <p:blipFill rotWithShape="1">
            <a:blip r:embed="rId4">
              <a:alphaModFix/>
            </a:blip>
            <a:srcRect b="0" l="0" r="0" t="0"/>
            <a:stretch/>
          </p:blipFill>
          <p:spPr>
            <a:xfrm>
              <a:off x="9961307" y="4898059"/>
              <a:ext cx="1965017" cy="1965017"/>
            </a:xfrm>
            <a:prstGeom prst="rect">
              <a:avLst/>
            </a:prstGeom>
            <a:noFill/>
            <a:ln>
              <a:noFill/>
            </a:ln>
          </p:spPr>
        </p:pic>
      </p:grpSp>
      <p:sp>
        <p:nvSpPr>
          <p:cNvPr id="509" name="Google Shape;509;p16"/>
          <p:cNvSpPr txBox="1"/>
          <p:nvPr>
            <p:ph idx="12" type="sldNum"/>
          </p:nvPr>
        </p:nvSpPr>
        <p:spPr>
          <a:xfrm>
            <a:off x="11234057" y="6298293"/>
            <a:ext cx="71482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510" name="Google Shape;510;p16"/>
          <p:cNvSpPr txBox="1"/>
          <p:nvPr/>
        </p:nvSpPr>
        <p:spPr>
          <a:xfrm>
            <a:off x="283938" y="355604"/>
            <a:ext cx="670741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Impact"/>
                <a:ea typeface="Impact"/>
                <a:cs typeface="Impact"/>
                <a:sym typeface="Impact"/>
              </a:rPr>
              <a:t>C. CAPAIAN MILESTONE JANGKA MENENGAH</a:t>
            </a:r>
            <a:endParaRPr b="1" sz="2800">
              <a:solidFill>
                <a:srgbClr val="FFFF00"/>
              </a:solidFill>
              <a:latin typeface="Impact"/>
              <a:ea typeface="Impact"/>
              <a:cs typeface="Impact"/>
              <a:sym typeface="Impact"/>
            </a:endParaRPr>
          </a:p>
        </p:txBody>
      </p:sp>
      <p:graphicFrame>
        <p:nvGraphicFramePr>
          <p:cNvPr id="511" name="Google Shape;511;p16"/>
          <p:cNvGraphicFramePr/>
          <p:nvPr/>
        </p:nvGraphicFramePr>
        <p:xfrm>
          <a:off x="313443" y="999061"/>
          <a:ext cx="3000000" cy="3000000"/>
        </p:xfrm>
        <a:graphic>
          <a:graphicData uri="http://schemas.openxmlformats.org/drawingml/2006/table">
            <a:tbl>
              <a:tblPr bandRow="1" firstRow="1">
                <a:noFill/>
                <a:tableStyleId>{C64DD0E0-F690-4A99-A329-3240DF09551D}</a:tableStyleId>
              </a:tblPr>
              <a:tblGrid>
                <a:gridCol w="692600"/>
                <a:gridCol w="3373800"/>
                <a:gridCol w="564775"/>
                <a:gridCol w="564775"/>
                <a:gridCol w="564775"/>
                <a:gridCol w="402850"/>
                <a:gridCol w="420125"/>
                <a:gridCol w="445075"/>
                <a:gridCol w="367400"/>
                <a:gridCol w="423950"/>
                <a:gridCol w="636900"/>
                <a:gridCol w="546750"/>
                <a:gridCol w="372175"/>
                <a:gridCol w="504525"/>
                <a:gridCol w="1720175"/>
              </a:tblGrid>
              <a:tr h="627325">
                <a:tc rowSpan="2">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NO</a:t>
                      </a:r>
                      <a:endParaRPr b="1" sz="1200">
                        <a:solidFill>
                          <a:schemeClr val="lt1"/>
                        </a:solidFill>
                        <a:latin typeface="Tahoma"/>
                        <a:ea typeface="Tahoma"/>
                        <a:cs typeface="Tahoma"/>
                        <a:sym typeface="Tahoma"/>
                      </a:endParaRPr>
                    </a:p>
                  </a:txBody>
                  <a:tcPr marT="31950" marB="31950" marR="63875" marL="638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rowSpan="2">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TAHAPAN MILESTONE JANGKA MENENGAH</a:t>
                      </a:r>
                      <a:endParaRPr b="1" sz="1200">
                        <a:solidFill>
                          <a:schemeClr val="lt1"/>
                        </a:solidFill>
                        <a:latin typeface="Tahoma"/>
                        <a:ea typeface="Tahoma"/>
                        <a:cs typeface="Tahoma"/>
                        <a:sym typeface="Tahoma"/>
                      </a:endParaRPr>
                    </a:p>
                    <a:p>
                      <a:pPr indent="0" lvl="0" marL="0" marR="0" rtl="0" algn="ctr">
                        <a:lnSpc>
                          <a:spcPct val="107000"/>
                        </a:lnSpc>
                        <a:spcBef>
                          <a:spcPts val="800"/>
                        </a:spcBef>
                        <a:spcAft>
                          <a:spcPts val="0"/>
                        </a:spcAft>
                        <a:buNone/>
                      </a:pPr>
                      <a:r>
                        <a:rPr b="1" lang="en-US" sz="1200">
                          <a:solidFill>
                            <a:schemeClr val="lt1"/>
                          </a:solidFill>
                          <a:latin typeface="Tahoma"/>
                          <a:ea typeface="Tahoma"/>
                          <a:cs typeface="Tahoma"/>
                          <a:sym typeface="Tahoma"/>
                        </a:rPr>
                        <a:t>Juli 2022 – Juni 2023</a:t>
                      </a:r>
                      <a:endParaRPr b="1" sz="1200">
                        <a:solidFill>
                          <a:schemeClr val="lt1"/>
                        </a:solidFill>
                        <a:latin typeface="Tahoma"/>
                        <a:ea typeface="Tahoma"/>
                        <a:cs typeface="Tahoma"/>
                        <a:sym typeface="Tahoma"/>
                      </a:endParaRPr>
                    </a:p>
                  </a:txBody>
                  <a:tcPr marT="31950" marB="31950" marR="63875" marL="638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gridSpan="6">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TAHUN 2022</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hMerge="1"/>
                <a:tc hMerge="1"/>
                <a:tc hMerge="1"/>
                <a:tc hMerge="1"/>
                <a:tc hMerge="1"/>
                <a:tc gridSpan="6">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TAHUN 2023</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hMerge="1"/>
                <a:tc hMerge="1"/>
                <a:tc hMerge="1"/>
                <a:tc hMerge="1"/>
                <a:tc hMerge="1"/>
                <a:tc rowSpan="2">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OUTPUT</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r>
              <a:tr h="405600">
                <a:tc vMerge="1"/>
                <a:tc vMerge="1"/>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JULI </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AGST</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SEPT</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OKT</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NOV</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DES </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JAN</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FEB </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MARET</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APRIL</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MEI</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a:txBody>
                    <a:bodyPr/>
                    <a:lstStyle/>
                    <a:p>
                      <a:pPr indent="0" lvl="0" marL="0" marR="0" rtl="0" algn="ctr">
                        <a:lnSpc>
                          <a:spcPct val="107000"/>
                        </a:lnSpc>
                        <a:spcBef>
                          <a:spcPts val="0"/>
                        </a:spcBef>
                        <a:spcAft>
                          <a:spcPts val="0"/>
                        </a:spcAft>
                        <a:buNone/>
                      </a:pPr>
                      <a:r>
                        <a:rPr b="1" lang="en-US" sz="1200">
                          <a:solidFill>
                            <a:schemeClr val="lt1"/>
                          </a:solidFill>
                          <a:latin typeface="Tahoma"/>
                          <a:ea typeface="Tahoma"/>
                          <a:cs typeface="Tahoma"/>
                          <a:sym typeface="Tahoma"/>
                        </a:rPr>
                        <a:t>JUNI </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0000"/>
                    </a:solidFill>
                  </a:tcPr>
                </a:tc>
                <a:tc vMerge="1"/>
              </a:tr>
              <a:tr h="558925">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1. </a:t>
                      </a:r>
                      <a:endParaRPr b="1" sz="1200">
                        <a:latin typeface="Tahoma"/>
                        <a:ea typeface="Tahoma"/>
                        <a:cs typeface="Tahoma"/>
                        <a:sym typeface="Tahoma"/>
                      </a:endParaRPr>
                    </a:p>
                  </a:txBody>
                  <a:tcPr marT="31950" marB="31950" marR="63875" marL="63875">
                    <a:lnT cap="flat" cmpd="sng" w="12700">
                      <a:solidFill>
                        <a:schemeClr val="lt1"/>
                      </a:solidFill>
                      <a:prstDash val="solid"/>
                      <a:round/>
                      <a:headEnd len="sm" w="sm" type="none"/>
                      <a:tailEnd len="sm" w="sm" type="none"/>
                    </a:lnT>
                  </a:tcPr>
                </a:tc>
                <a:tc>
                  <a:txBody>
                    <a:bodyPr/>
                    <a:lstStyle/>
                    <a:p>
                      <a:pPr indent="0" lvl="0" marL="0" marR="0" rtl="0" algn="l">
                        <a:lnSpc>
                          <a:spcPct val="107000"/>
                        </a:lnSpc>
                        <a:spcBef>
                          <a:spcPts val="0"/>
                        </a:spcBef>
                        <a:spcAft>
                          <a:spcPts val="0"/>
                        </a:spcAft>
                        <a:buNone/>
                      </a:pPr>
                      <a:r>
                        <a:rPr b="1" lang="en-US" sz="1200">
                          <a:latin typeface="Tahoma"/>
                          <a:ea typeface="Tahoma"/>
                          <a:cs typeface="Tahoma"/>
                          <a:sym typeface="Tahoma"/>
                        </a:rPr>
                        <a:t>Pembangunan Sarana dan Prasarana ETLE Mobile Presisi dalam mendukung Implementasinya di lapangan</a:t>
                      </a:r>
                      <a:endParaRPr b="1" sz="1200">
                        <a:latin typeface="Tahoma"/>
                        <a:ea typeface="Tahoma"/>
                        <a:cs typeface="Tahoma"/>
                        <a:sym typeface="Tahoma"/>
                      </a:endParaRPr>
                    </a:p>
                  </a:txBody>
                  <a:tcPr marT="31950" marB="31950" marR="63875" marL="63875">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t/>
                      </a:r>
                      <a:endParaRPr b="1" sz="1200">
                        <a:latin typeface="Tahoma"/>
                        <a:ea typeface="Tahoma"/>
                        <a:cs typeface="Tahoma"/>
                        <a:sym typeface="Tahoma"/>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lnT cap="flat" cmpd="sng" w="12700">
                      <a:solidFill>
                        <a:schemeClr val="lt1"/>
                      </a:solidFill>
                      <a:prstDash val="solid"/>
                      <a:round/>
                      <a:headEnd len="sm" w="sm" type="none"/>
                      <a:tailEnd len="sm" w="sm" type="none"/>
                    </a:lnT>
                  </a:tcP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TERLAKSANA </a:t>
                      </a:r>
                      <a:endParaRPr/>
                    </a:p>
                  </a:txBody>
                  <a:tcPr marT="0" marB="0" marR="0" marL="0" anchor="ctr">
                    <a:lnT cap="flat" cmpd="sng" w="12700">
                      <a:solidFill>
                        <a:schemeClr val="lt1"/>
                      </a:solidFill>
                      <a:prstDash val="solid"/>
                      <a:round/>
                      <a:headEnd len="sm" w="sm" type="none"/>
                      <a:tailEnd len="sm" w="sm" type="none"/>
                    </a:lnT>
                  </a:tcPr>
                </a:tc>
              </a:tr>
              <a:tr h="1060250">
                <a:tc>
                  <a:txBody>
                    <a:bodyPr/>
                    <a:lstStyle/>
                    <a:p>
                      <a:pPr indent="0" lvl="0" marL="0" marR="0" rtl="0" algn="ctr">
                        <a:lnSpc>
                          <a:spcPct val="115000"/>
                        </a:lnSpc>
                        <a:spcBef>
                          <a:spcPts val="0"/>
                        </a:spcBef>
                        <a:spcAft>
                          <a:spcPts val="0"/>
                        </a:spcAft>
                        <a:buClr>
                          <a:schemeClr val="dk1"/>
                        </a:buClr>
                        <a:buSzPts val="1200"/>
                        <a:buFont typeface="Calibri"/>
                        <a:buNone/>
                      </a:pPr>
                      <a:r>
                        <a:rPr b="1" lang="en-US" sz="1200">
                          <a:latin typeface="Tahoma"/>
                          <a:ea typeface="Tahoma"/>
                          <a:cs typeface="Tahoma"/>
                          <a:sym typeface="Tahoma"/>
                        </a:rPr>
                        <a:t>2. </a:t>
                      </a:r>
                      <a:endParaRPr b="1" sz="1200">
                        <a:latin typeface="Tahoma"/>
                        <a:ea typeface="Tahoma"/>
                        <a:cs typeface="Tahoma"/>
                        <a:sym typeface="Tahoma"/>
                      </a:endParaRPr>
                    </a:p>
                  </a:txBody>
                  <a:tcPr marT="31950" marB="31950" marR="63875" marL="63875"/>
                </a:tc>
                <a:tc>
                  <a:txBody>
                    <a:bodyPr/>
                    <a:lstStyle/>
                    <a:p>
                      <a:pPr indent="0" lvl="0" marL="0" marR="0" rtl="0" algn="l">
                        <a:lnSpc>
                          <a:spcPct val="107000"/>
                        </a:lnSpc>
                        <a:spcBef>
                          <a:spcPts val="0"/>
                        </a:spcBef>
                        <a:spcAft>
                          <a:spcPts val="0"/>
                        </a:spcAft>
                        <a:buNone/>
                      </a:pPr>
                      <a:r>
                        <a:rPr b="1" lang="en-US" sz="1200">
                          <a:latin typeface="Tahoma"/>
                          <a:ea typeface="Tahoma"/>
                          <a:cs typeface="Tahoma"/>
                          <a:sym typeface="Tahoma"/>
                        </a:rPr>
                        <a:t>Pelaksnaan FGD ( Focus Group Diskusi) tentang Penilangan Pelanggaran lalulintas dan angkutan jalan ETLE Mobile Presisi guna mendukung program prioritas Polri pada Era 4.0 di Provinsi Jawa Tengah</a:t>
                      </a:r>
                      <a:endParaRPr/>
                    </a:p>
                  </a:txBody>
                  <a:tcPr marT="31950" marB="31950" marR="63875" marL="63875"/>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Clr>
                          <a:srgbClr val="000000"/>
                        </a:buClr>
                        <a:buSzPts val="1200"/>
                        <a:buFont typeface="Tahoma"/>
                        <a:buNone/>
                      </a:pPr>
                      <a:r>
                        <a:rPr b="1" i="0" lang="en-US" sz="1200" u="none" cap="none" strike="noStrike">
                          <a:solidFill>
                            <a:srgbClr val="000000"/>
                          </a:solidFill>
                          <a:latin typeface="Tahoma"/>
                          <a:ea typeface="Tahoma"/>
                          <a:cs typeface="Tahoma"/>
                          <a:sym typeface="Tahoma"/>
                        </a:rPr>
                        <a:t>TERLAKSANA </a:t>
                      </a:r>
                      <a:endParaRPr b="1" i="0" sz="1200" u="none" cap="none" strike="noStrike">
                        <a:solidFill>
                          <a:srgbClr val="000000"/>
                        </a:solidFill>
                        <a:latin typeface="Tahoma"/>
                        <a:ea typeface="Tahoma"/>
                        <a:cs typeface="Tahoma"/>
                        <a:sym typeface="Tahoma"/>
                      </a:endParaRPr>
                    </a:p>
                  </a:txBody>
                  <a:tcPr marT="0" marB="0" marR="0" marL="0" anchor="ctr"/>
                </a:tc>
              </a:tr>
              <a:tr h="684250">
                <a:tc>
                  <a:txBody>
                    <a:bodyPr/>
                    <a:lstStyle/>
                    <a:p>
                      <a:pPr indent="0" lvl="0" marL="0" marR="0" rtl="0" algn="ctr">
                        <a:lnSpc>
                          <a:spcPct val="115000"/>
                        </a:lnSpc>
                        <a:spcBef>
                          <a:spcPts val="0"/>
                        </a:spcBef>
                        <a:spcAft>
                          <a:spcPts val="0"/>
                        </a:spcAft>
                        <a:buClr>
                          <a:schemeClr val="dk1"/>
                        </a:buClr>
                        <a:buSzPts val="1200"/>
                        <a:buFont typeface="Calibri"/>
                        <a:buNone/>
                      </a:pPr>
                      <a:r>
                        <a:rPr b="1" lang="en-US" sz="1200">
                          <a:latin typeface="Tahoma"/>
                          <a:ea typeface="Tahoma"/>
                          <a:cs typeface="Tahoma"/>
                          <a:sym typeface="Tahoma"/>
                        </a:rPr>
                        <a:t>3. </a:t>
                      </a:r>
                      <a:endParaRPr b="1" sz="1200">
                        <a:latin typeface="Tahoma"/>
                        <a:ea typeface="Tahoma"/>
                        <a:cs typeface="Tahoma"/>
                        <a:sym typeface="Tahoma"/>
                      </a:endParaRPr>
                    </a:p>
                  </a:txBody>
                  <a:tcPr marT="31950" marB="31950" marR="63875" marL="63875"/>
                </a:tc>
                <a:tc>
                  <a:txBody>
                    <a:bodyPr/>
                    <a:lstStyle/>
                    <a:p>
                      <a:pPr indent="0" lvl="0" marL="0" marR="0" rtl="0" algn="l">
                        <a:lnSpc>
                          <a:spcPct val="107000"/>
                        </a:lnSpc>
                        <a:spcBef>
                          <a:spcPts val="0"/>
                        </a:spcBef>
                        <a:spcAft>
                          <a:spcPts val="0"/>
                        </a:spcAft>
                        <a:buNone/>
                      </a:pPr>
                      <a:r>
                        <a:rPr b="1" lang="en-US" sz="1200">
                          <a:latin typeface="Tahoma"/>
                          <a:ea typeface="Tahoma"/>
                          <a:cs typeface="Tahoma"/>
                          <a:sym typeface="Tahoma"/>
                        </a:rPr>
                        <a:t>Pelaksanaan pelatihan SDM kepada Anggota/ petugas dilapangan tentang Implementasi ETLE Mobile Presisi.</a:t>
                      </a:r>
                      <a:endParaRPr/>
                    </a:p>
                  </a:txBody>
                  <a:tcPr marT="31950" marB="31950" marR="63875" marL="63875"/>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Clr>
                          <a:srgbClr val="000000"/>
                        </a:buClr>
                        <a:buSzPts val="1200"/>
                        <a:buFont typeface="Tahoma"/>
                        <a:buNone/>
                      </a:pPr>
                      <a:r>
                        <a:rPr b="1" i="0" lang="en-US" sz="1200" u="none" cap="none" strike="noStrike">
                          <a:solidFill>
                            <a:srgbClr val="000000"/>
                          </a:solidFill>
                          <a:latin typeface="Tahoma"/>
                          <a:ea typeface="Tahoma"/>
                          <a:cs typeface="Tahoma"/>
                          <a:sym typeface="Tahoma"/>
                        </a:rPr>
                        <a:t>TERLAKSANA </a:t>
                      </a:r>
                      <a:endParaRPr/>
                    </a:p>
                  </a:txBody>
                  <a:tcPr marT="0" marB="0" marR="0" marL="0" anchor="ctr"/>
                </a:tc>
              </a:tr>
              <a:tr h="433600">
                <a:tc>
                  <a:txBody>
                    <a:bodyPr/>
                    <a:lstStyle/>
                    <a:p>
                      <a:pPr indent="0" lvl="0" marL="0" marR="0" rtl="0" algn="ctr">
                        <a:lnSpc>
                          <a:spcPct val="115000"/>
                        </a:lnSpc>
                        <a:spcBef>
                          <a:spcPts val="0"/>
                        </a:spcBef>
                        <a:spcAft>
                          <a:spcPts val="0"/>
                        </a:spcAft>
                        <a:buClr>
                          <a:schemeClr val="dk1"/>
                        </a:buClr>
                        <a:buSzPts val="1200"/>
                        <a:buFont typeface="Calibri"/>
                        <a:buNone/>
                      </a:pPr>
                      <a:r>
                        <a:rPr b="1" lang="en-US" sz="1200">
                          <a:latin typeface="Tahoma"/>
                          <a:ea typeface="Tahoma"/>
                          <a:cs typeface="Tahoma"/>
                          <a:sym typeface="Tahoma"/>
                        </a:rPr>
                        <a:t>4. </a:t>
                      </a:r>
                      <a:endParaRPr b="1" sz="1200">
                        <a:latin typeface="Tahoma"/>
                        <a:ea typeface="Tahoma"/>
                        <a:cs typeface="Tahoma"/>
                        <a:sym typeface="Tahoma"/>
                      </a:endParaRPr>
                    </a:p>
                  </a:txBody>
                  <a:tcPr marT="31950" marB="31950" marR="63875" marL="63875"/>
                </a:tc>
                <a:tc>
                  <a:txBody>
                    <a:bodyPr/>
                    <a:lstStyle/>
                    <a:p>
                      <a:pPr indent="0" lvl="0" marL="0" marR="0" rtl="0" algn="l">
                        <a:lnSpc>
                          <a:spcPct val="107000"/>
                        </a:lnSpc>
                        <a:spcBef>
                          <a:spcPts val="0"/>
                        </a:spcBef>
                        <a:spcAft>
                          <a:spcPts val="0"/>
                        </a:spcAft>
                        <a:buNone/>
                      </a:pPr>
                      <a:r>
                        <a:rPr b="1" lang="en-US" sz="1200">
                          <a:latin typeface="Tahoma"/>
                          <a:ea typeface="Tahoma"/>
                          <a:cs typeface="Tahoma"/>
                          <a:sym typeface="Tahoma"/>
                        </a:rPr>
                        <a:t>Sosialisasi kepada masyarakat tentang ETLE Mobile Presisi dimaksud.</a:t>
                      </a:r>
                      <a:endParaRPr/>
                    </a:p>
                  </a:txBody>
                  <a:tcPr marT="31950" marB="31950" marR="63875" marL="63875"/>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Clr>
                          <a:srgbClr val="000000"/>
                        </a:buClr>
                        <a:buSzPts val="1200"/>
                        <a:buFont typeface="Tahoma"/>
                        <a:buNone/>
                      </a:pPr>
                      <a:r>
                        <a:rPr b="1" i="0" lang="en-US" sz="1200" u="none" cap="none" strike="noStrike">
                          <a:solidFill>
                            <a:srgbClr val="000000"/>
                          </a:solidFill>
                          <a:latin typeface="Tahoma"/>
                          <a:ea typeface="Tahoma"/>
                          <a:cs typeface="Tahoma"/>
                          <a:sym typeface="Tahoma"/>
                        </a:rPr>
                        <a:t>TERLAKSANA </a:t>
                      </a:r>
                      <a:endParaRPr/>
                    </a:p>
                  </a:txBody>
                  <a:tcPr marT="0" marB="0" marR="0" marL="0" anchor="ctr"/>
                </a:tc>
              </a:tr>
              <a:tr h="558925">
                <a:tc>
                  <a:txBody>
                    <a:bodyPr/>
                    <a:lstStyle/>
                    <a:p>
                      <a:pPr indent="0" lvl="0" marL="0" marR="0" rtl="0" algn="ctr">
                        <a:lnSpc>
                          <a:spcPct val="115000"/>
                        </a:lnSpc>
                        <a:spcBef>
                          <a:spcPts val="0"/>
                        </a:spcBef>
                        <a:spcAft>
                          <a:spcPts val="0"/>
                        </a:spcAft>
                        <a:buClr>
                          <a:schemeClr val="dk1"/>
                        </a:buClr>
                        <a:buSzPts val="1200"/>
                        <a:buFont typeface="Calibri"/>
                        <a:buNone/>
                      </a:pPr>
                      <a:r>
                        <a:rPr b="1" lang="en-US" sz="1200">
                          <a:latin typeface="Tahoma"/>
                          <a:ea typeface="Tahoma"/>
                          <a:cs typeface="Tahoma"/>
                          <a:sym typeface="Tahoma"/>
                        </a:rPr>
                        <a:t>5. </a:t>
                      </a:r>
                      <a:endParaRPr b="1" sz="1200">
                        <a:latin typeface="Tahoma"/>
                        <a:ea typeface="Tahoma"/>
                        <a:cs typeface="Tahoma"/>
                        <a:sym typeface="Tahoma"/>
                      </a:endParaRPr>
                    </a:p>
                  </a:txBody>
                  <a:tcPr marT="31950" marB="31950" marR="63875" marL="63875"/>
                </a:tc>
                <a:tc>
                  <a:txBody>
                    <a:bodyPr/>
                    <a:lstStyle/>
                    <a:p>
                      <a:pPr indent="0" lvl="0" marL="0" marR="0" rtl="0" algn="l">
                        <a:lnSpc>
                          <a:spcPct val="107000"/>
                        </a:lnSpc>
                        <a:spcBef>
                          <a:spcPts val="0"/>
                        </a:spcBef>
                        <a:spcAft>
                          <a:spcPts val="0"/>
                        </a:spcAft>
                        <a:buNone/>
                      </a:pPr>
                      <a:r>
                        <a:rPr b="1" lang="en-US" sz="1200">
                          <a:latin typeface="Tahoma"/>
                          <a:ea typeface="Tahoma"/>
                          <a:cs typeface="Tahoma"/>
                          <a:sym typeface="Tahoma"/>
                        </a:rPr>
                        <a:t>Mendorong peran Instansi terkait untuk mensukseskan ETLE Mobile Presisi sesuai bidang masing-masing.</a:t>
                      </a:r>
                      <a:endParaRPr/>
                    </a:p>
                  </a:txBody>
                  <a:tcPr marT="31950" marB="31950" marR="63875" marL="63875"/>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r>
              <a:tr h="308250">
                <a:tc>
                  <a:txBody>
                    <a:bodyPr/>
                    <a:lstStyle/>
                    <a:p>
                      <a:pPr indent="0" lvl="0" marL="0" marR="0" rtl="0" algn="ctr">
                        <a:lnSpc>
                          <a:spcPct val="115000"/>
                        </a:lnSpc>
                        <a:spcBef>
                          <a:spcPts val="0"/>
                        </a:spcBef>
                        <a:spcAft>
                          <a:spcPts val="0"/>
                        </a:spcAft>
                        <a:buClr>
                          <a:schemeClr val="dk1"/>
                        </a:buClr>
                        <a:buSzPts val="1200"/>
                        <a:buFont typeface="Calibri"/>
                        <a:buNone/>
                      </a:pPr>
                      <a:r>
                        <a:rPr b="1" lang="en-US" sz="1200">
                          <a:latin typeface="Tahoma"/>
                          <a:ea typeface="Tahoma"/>
                          <a:cs typeface="Tahoma"/>
                          <a:sym typeface="Tahoma"/>
                        </a:rPr>
                        <a:t>6. </a:t>
                      </a:r>
                      <a:endParaRPr b="1" sz="1200">
                        <a:latin typeface="Tahoma"/>
                        <a:ea typeface="Tahoma"/>
                        <a:cs typeface="Tahoma"/>
                        <a:sym typeface="Tahoma"/>
                      </a:endParaRPr>
                    </a:p>
                  </a:txBody>
                  <a:tcPr marT="31950" marB="31950" marR="63875" marL="63875"/>
                </a:tc>
                <a:tc>
                  <a:txBody>
                    <a:bodyPr/>
                    <a:lstStyle/>
                    <a:p>
                      <a:pPr indent="0" lvl="0" marL="0" marR="0" rtl="0" algn="l">
                        <a:lnSpc>
                          <a:spcPct val="107000"/>
                        </a:lnSpc>
                        <a:spcBef>
                          <a:spcPts val="0"/>
                        </a:spcBef>
                        <a:spcAft>
                          <a:spcPts val="0"/>
                        </a:spcAft>
                        <a:buNone/>
                      </a:pPr>
                      <a:r>
                        <a:rPr b="1" lang="en-US" sz="1200">
                          <a:latin typeface="Tahoma"/>
                          <a:ea typeface="Tahoma"/>
                          <a:cs typeface="Tahoma"/>
                          <a:sym typeface="Tahoma"/>
                        </a:rPr>
                        <a:t>Melaksanakan Analisa dan Evaluasi ETLE Mobile Presisi</a:t>
                      </a:r>
                      <a:endParaRPr/>
                    </a:p>
                  </a:txBody>
                  <a:tcPr marT="31950" marB="31950" marR="63875" marL="63875"/>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a:t>
                      </a:r>
                      <a:endParaRPr/>
                    </a:p>
                  </a:txBody>
                  <a:tcPr marT="0" marB="0" marR="0" marL="0" anchor="ctr"/>
                </a:tc>
                <a:tc>
                  <a:txBody>
                    <a:bodyPr/>
                    <a:lstStyle/>
                    <a:p>
                      <a:pPr indent="0" lvl="0" marL="0" marR="0" rtl="0" algn="ctr">
                        <a:lnSpc>
                          <a:spcPct val="107000"/>
                        </a:lnSpc>
                        <a:spcBef>
                          <a:spcPts val="0"/>
                        </a:spcBef>
                        <a:spcAft>
                          <a:spcPts val="0"/>
                        </a:spcAft>
                        <a:buNone/>
                      </a:pPr>
                      <a:r>
                        <a:rPr b="1" lang="en-US" sz="1200">
                          <a:latin typeface="Tahoma"/>
                          <a:ea typeface="Tahoma"/>
                          <a:cs typeface="Tahoma"/>
                          <a:sym typeface="Tahoma"/>
                        </a:rPr>
                        <a:t> </a:t>
                      </a:r>
                      <a:endParaRPr/>
                    </a:p>
                  </a:txBody>
                  <a:tcPr marT="0" marB="0" marR="0" marL="0" anchor="ct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grpSp>
        <p:nvGrpSpPr>
          <p:cNvPr id="516" name="Google Shape;516;p17"/>
          <p:cNvGrpSpPr/>
          <p:nvPr/>
        </p:nvGrpSpPr>
        <p:grpSpPr>
          <a:xfrm>
            <a:off x="-23019" y="-15286"/>
            <a:ext cx="12215019" cy="6888572"/>
            <a:chOff x="-10816" y="-1"/>
            <a:chExt cx="12215019" cy="6888572"/>
          </a:xfrm>
        </p:grpSpPr>
        <p:pic>
          <p:nvPicPr>
            <p:cNvPr id="517" name="Google Shape;517;p17"/>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518" name="Google Shape;518;p17"/>
            <p:cNvSpPr/>
            <p:nvPr/>
          </p:nvSpPr>
          <p:spPr>
            <a:xfrm flipH="1">
              <a:off x="-2" y="6051135"/>
              <a:ext cx="12196719" cy="806865"/>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7"/>
            <p:cNvSpPr/>
            <p:nvPr/>
          </p:nvSpPr>
          <p:spPr>
            <a:xfrm flipH="1">
              <a:off x="-10815" y="5829300"/>
              <a:ext cx="12215018" cy="670618"/>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17"/>
            <p:cNvSpPr/>
            <p:nvPr/>
          </p:nvSpPr>
          <p:spPr>
            <a:xfrm>
              <a:off x="8718550" y="5606402"/>
              <a:ext cx="3474242" cy="1256674"/>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17"/>
            <p:cNvSpPr/>
            <p:nvPr/>
          </p:nvSpPr>
          <p:spPr>
            <a:xfrm>
              <a:off x="9158515" y="5779687"/>
              <a:ext cx="3033486"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2" name="Google Shape;522;p17"/>
            <p:cNvPicPr preferRelativeResize="0"/>
            <p:nvPr/>
          </p:nvPicPr>
          <p:blipFill rotWithShape="1">
            <a:blip r:embed="rId4">
              <a:alphaModFix/>
            </a:blip>
            <a:srcRect b="0" l="0" r="0" t="0"/>
            <a:stretch/>
          </p:blipFill>
          <p:spPr>
            <a:xfrm>
              <a:off x="9961307" y="4898059"/>
              <a:ext cx="1965017" cy="1965017"/>
            </a:xfrm>
            <a:prstGeom prst="rect">
              <a:avLst/>
            </a:prstGeom>
            <a:noFill/>
            <a:ln>
              <a:noFill/>
            </a:ln>
          </p:spPr>
        </p:pic>
      </p:grpSp>
      <p:sp>
        <p:nvSpPr>
          <p:cNvPr id="523" name="Google Shape;523;p17"/>
          <p:cNvSpPr txBox="1"/>
          <p:nvPr>
            <p:ph idx="12" type="sldNum"/>
          </p:nvPr>
        </p:nvSpPr>
        <p:spPr>
          <a:xfrm>
            <a:off x="11234057" y="6298293"/>
            <a:ext cx="71482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524" name="Google Shape;524;p17"/>
          <p:cNvGraphicFramePr/>
          <p:nvPr/>
        </p:nvGraphicFramePr>
        <p:xfrm>
          <a:off x="589456" y="316465"/>
          <a:ext cx="3000000" cy="3000000"/>
        </p:xfrm>
        <a:graphic>
          <a:graphicData uri="http://schemas.openxmlformats.org/drawingml/2006/table">
            <a:tbl>
              <a:tblPr bandCol="1" bandRow="1" firstCol="1" firstRow="1" lastCol="1" lastRow="1">
                <a:noFill/>
                <a:tableStyleId>{C64DD0E0-F690-4A99-A329-3240DF09551D}</a:tableStyleId>
              </a:tblPr>
              <a:tblGrid>
                <a:gridCol w="751400"/>
                <a:gridCol w="2989300"/>
                <a:gridCol w="1797825"/>
                <a:gridCol w="1947625"/>
                <a:gridCol w="3526950"/>
              </a:tblGrid>
              <a:tr h="502675">
                <a:tc>
                  <a:txBody>
                    <a:bodyPr/>
                    <a:lstStyle/>
                    <a:p>
                      <a:pPr indent="0" lvl="0" marL="73025" marR="0" rtl="0" algn="ctr">
                        <a:spcBef>
                          <a:spcPts val="0"/>
                        </a:spcBef>
                        <a:spcAft>
                          <a:spcPts val="0"/>
                        </a:spcAft>
                        <a:buNone/>
                      </a:pPr>
                      <a:r>
                        <a:rPr lang="en-US" sz="1400">
                          <a:solidFill>
                            <a:schemeClr val="dk1"/>
                          </a:solidFill>
                          <a:latin typeface="Tahoma"/>
                          <a:ea typeface="Tahoma"/>
                          <a:cs typeface="Tahoma"/>
                          <a:sym typeface="Tahoma"/>
                        </a:rPr>
                        <a:t>NO</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172720" lvl="0" marL="595630" marR="417830" rtl="0" algn="ctr">
                        <a:spcBef>
                          <a:spcPts val="0"/>
                        </a:spcBef>
                        <a:spcAft>
                          <a:spcPts val="0"/>
                        </a:spcAft>
                        <a:buNone/>
                      </a:pPr>
                      <a:r>
                        <a:rPr lang="en-US" sz="1400">
                          <a:solidFill>
                            <a:schemeClr val="dk1"/>
                          </a:solidFill>
                          <a:latin typeface="Tahoma"/>
                          <a:ea typeface="Tahoma"/>
                          <a:cs typeface="Tahoma"/>
                          <a:sym typeface="Tahoma"/>
                        </a:rPr>
                        <a:t>PELAKSANAAN   </a:t>
                      </a:r>
                      <a:endParaRPr/>
                    </a:p>
                    <a:p>
                      <a:pPr indent="-172720" lvl="0" marL="595630" marR="417830" rtl="0" algn="ctr">
                        <a:spcBef>
                          <a:spcPts val="0"/>
                        </a:spcBef>
                        <a:spcAft>
                          <a:spcPts val="0"/>
                        </a:spcAft>
                        <a:buNone/>
                      </a:pPr>
                      <a:r>
                        <a:rPr lang="en-US" sz="1400">
                          <a:solidFill>
                            <a:schemeClr val="dk1"/>
                          </a:solidFill>
                          <a:latin typeface="Tahoma"/>
                          <a:ea typeface="Tahoma"/>
                          <a:cs typeface="Tahoma"/>
                          <a:sym typeface="Tahoma"/>
                        </a:rPr>
                        <a:t>KEGIATAN</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135890" marR="0" rtl="0" algn="ctr">
                        <a:spcBef>
                          <a:spcPts val="0"/>
                        </a:spcBef>
                        <a:spcAft>
                          <a:spcPts val="0"/>
                        </a:spcAft>
                        <a:buNone/>
                      </a:pPr>
                      <a:r>
                        <a:rPr lang="en-US" sz="1400">
                          <a:solidFill>
                            <a:schemeClr val="dk1"/>
                          </a:solidFill>
                          <a:latin typeface="Tahoma"/>
                          <a:ea typeface="Tahoma"/>
                          <a:cs typeface="Tahoma"/>
                          <a:sym typeface="Tahoma"/>
                        </a:rPr>
                        <a:t>TARGET</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95250" marR="0" rtl="0" algn="ctr">
                        <a:spcBef>
                          <a:spcPts val="0"/>
                        </a:spcBef>
                        <a:spcAft>
                          <a:spcPts val="0"/>
                        </a:spcAft>
                        <a:buNone/>
                      </a:pPr>
                      <a:r>
                        <a:rPr lang="en-US" sz="1400">
                          <a:solidFill>
                            <a:schemeClr val="dk1"/>
                          </a:solidFill>
                          <a:latin typeface="Tahoma"/>
                          <a:ea typeface="Tahoma"/>
                          <a:cs typeface="Tahoma"/>
                          <a:sym typeface="Tahoma"/>
                        </a:rPr>
                        <a:t>REALISASI</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461010" marR="0" rtl="0" algn="ctr">
                        <a:spcBef>
                          <a:spcPts val="0"/>
                        </a:spcBef>
                        <a:spcAft>
                          <a:spcPts val="0"/>
                        </a:spcAft>
                        <a:buNone/>
                      </a:pPr>
                      <a:r>
                        <a:rPr lang="en-US" sz="1400">
                          <a:solidFill>
                            <a:schemeClr val="dk1"/>
                          </a:solidFill>
                          <a:latin typeface="Tahoma"/>
                          <a:ea typeface="Tahoma"/>
                          <a:cs typeface="Tahoma"/>
                          <a:sym typeface="Tahoma"/>
                        </a:rPr>
                        <a:t>OUTPUT</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r>
              <a:tr h="1219200">
                <a:tc>
                  <a:txBody>
                    <a:bodyPr/>
                    <a:lstStyle/>
                    <a:p>
                      <a:pPr indent="0" lvl="0" marL="0" marR="0" rtl="0" algn="ctr">
                        <a:spcBef>
                          <a:spcPts val="0"/>
                        </a:spcBef>
                        <a:spcAft>
                          <a:spcPts val="0"/>
                        </a:spcAft>
                        <a:buNone/>
                      </a:pPr>
                      <a:r>
                        <a:rPr lang="en-US" sz="1400">
                          <a:solidFill>
                            <a:schemeClr val="dk1"/>
                          </a:solidFill>
                          <a:latin typeface="Tahoma"/>
                          <a:ea typeface="Tahoma"/>
                          <a:cs typeface="Tahoma"/>
                          <a:sym typeface="Tahoma"/>
                        </a:rPr>
                        <a:t> </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4770" marR="62864" rtl="0" algn="ctr">
                        <a:spcBef>
                          <a:spcPts val="0"/>
                        </a:spcBef>
                        <a:spcAft>
                          <a:spcPts val="0"/>
                        </a:spcAft>
                        <a:buNone/>
                      </a:pPr>
                      <a:r>
                        <a:t/>
                      </a:r>
                      <a:endParaRPr sz="1400">
                        <a:solidFill>
                          <a:schemeClr val="dk1"/>
                        </a:solidFill>
                        <a:latin typeface="Tahoma"/>
                        <a:ea typeface="Tahoma"/>
                        <a:cs typeface="Tahoma"/>
                        <a:sym typeface="Tahoma"/>
                      </a:endParaRPr>
                    </a:p>
                    <a:p>
                      <a:pPr indent="0" lvl="0" marL="64770" marR="62864" rtl="0" algn="ctr">
                        <a:spcBef>
                          <a:spcPts val="5"/>
                        </a:spcBef>
                        <a:spcAft>
                          <a:spcPts val="0"/>
                        </a:spcAft>
                        <a:buNone/>
                      </a:pPr>
                      <a:r>
                        <a:rPr lang="en-US" sz="1400">
                          <a:solidFill>
                            <a:schemeClr val="dk1"/>
                          </a:solidFill>
                          <a:latin typeface="Tahoma"/>
                          <a:ea typeface="Tahoma"/>
                          <a:cs typeface="Tahoma"/>
                          <a:sym typeface="Tahoma"/>
                        </a:rPr>
                        <a:t>Pembangunan Sarana dan Prasarana ETLE Mobile Presisi dalam mendukung Implementasinya di lapangan</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540" lvl="0" marL="80010" marR="79375" rtl="0" algn="ctr">
                        <a:spcBef>
                          <a:spcPts val="0"/>
                        </a:spcBef>
                        <a:spcAft>
                          <a:spcPts val="0"/>
                        </a:spcAft>
                        <a:buNone/>
                      </a:pPr>
                      <a:r>
                        <a:t/>
                      </a:r>
                      <a:endParaRPr sz="1400">
                        <a:solidFill>
                          <a:schemeClr val="dk1"/>
                        </a:solidFill>
                        <a:latin typeface="Tahoma"/>
                        <a:ea typeface="Tahoma"/>
                        <a:cs typeface="Tahoma"/>
                        <a:sym typeface="Tahoma"/>
                      </a:endParaRPr>
                    </a:p>
                    <a:p>
                      <a:pPr indent="-2540" lvl="0" marL="80010" marR="79375" rtl="0" algn="ctr">
                        <a:spcBef>
                          <a:spcPts val="5"/>
                        </a:spcBef>
                        <a:spcAft>
                          <a:spcPts val="0"/>
                        </a:spcAft>
                        <a:buNone/>
                      </a:pPr>
                      <a:r>
                        <a:rPr lang="en-US" sz="1400">
                          <a:solidFill>
                            <a:schemeClr val="dk1"/>
                          </a:solidFill>
                          <a:latin typeface="Tahoma"/>
                          <a:ea typeface="Tahoma"/>
                          <a:cs typeface="Tahoma"/>
                          <a:sym typeface="Tahoma"/>
                        </a:rPr>
                        <a:t>Oktober s.d. November 2022</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0" rtl="0" algn="ctr">
                        <a:spcBef>
                          <a:spcPts val="0"/>
                        </a:spcBef>
                        <a:spcAft>
                          <a:spcPts val="0"/>
                        </a:spcAft>
                        <a:buNone/>
                      </a:pPr>
                      <a:r>
                        <a:t/>
                      </a:r>
                      <a:endParaRPr sz="1400">
                        <a:solidFill>
                          <a:schemeClr val="dk1"/>
                        </a:solidFill>
                        <a:latin typeface="Tahoma"/>
                        <a:ea typeface="Tahoma"/>
                        <a:cs typeface="Tahoma"/>
                        <a:sym typeface="Tahoma"/>
                      </a:endParaRPr>
                    </a:p>
                    <a:p>
                      <a:pPr indent="0" lvl="0" marL="67310" marR="0" rtl="0" algn="ctr">
                        <a:spcBef>
                          <a:spcPts val="5"/>
                        </a:spcBef>
                        <a:spcAft>
                          <a:spcPts val="0"/>
                        </a:spcAft>
                        <a:buNone/>
                      </a:pPr>
                      <a:r>
                        <a:rPr lang="en-US" sz="1400">
                          <a:solidFill>
                            <a:schemeClr val="dk1"/>
                          </a:solidFill>
                          <a:latin typeface="Tahoma"/>
                          <a:ea typeface="Tahoma"/>
                          <a:cs typeface="Tahoma"/>
                          <a:sym typeface="Tahoma"/>
                        </a:rPr>
                        <a:t>September 2022</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0" rtl="0" algn="ctr">
                        <a:spcBef>
                          <a:spcPts val="0"/>
                        </a:spcBef>
                        <a:spcAft>
                          <a:spcPts val="0"/>
                        </a:spcAft>
                        <a:buNone/>
                      </a:pPr>
                      <a:r>
                        <a:t/>
                      </a:r>
                      <a:endParaRPr sz="1400">
                        <a:solidFill>
                          <a:schemeClr val="dk1"/>
                        </a:solidFill>
                        <a:latin typeface="Tahoma"/>
                        <a:ea typeface="Tahoma"/>
                        <a:cs typeface="Tahoma"/>
                        <a:sym typeface="Tahoma"/>
                      </a:endParaRPr>
                    </a:p>
                    <a:p>
                      <a:pPr indent="0" lvl="0" marL="67310" marR="0" rtl="0" algn="ctr">
                        <a:spcBef>
                          <a:spcPts val="10"/>
                        </a:spcBef>
                        <a:spcAft>
                          <a:spcPts val="0"/>
                        </a:spcAft>
                        <a:buNone/>
                      </a:pPr>
                      <a:r>
                        <a:rPr lang="en-US" sz="1400">
                          <a:solidFill>
                            <a:schemeClr val="dk1"/>
                          </a:solidFill>
                          <a:latin typeface="Tahoma"/>
                          <a:ea typeface="Tahoma"/>
                          <a:cs typeface="Tahoma"/>
                          <a:sym typeface="Tahoma"/>
                        </a:rPr>
                        <a:t>Terbangun sarana dan     prasarana ETLE dalam mendukung terwujudnya penindakan pelanggaran lalu lintas di Jawa Tengah </a:t>
                      </a:r>
                      <a:endParaRPr sz="14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pic>
        <p:nvPicPr>
          <p:cNvPr id="525" name="Google Shape;525;p17"/>
          <p:cNvPicPr preferRelativeResize="0"/>
          <p:nvPr/>
        </p:nvPicPr>
        <p:blipFill rotWithShape="1">
          <a:blip r:embed="rId5">
            <a:alphaModFix/>
          </a:blip>
          <a:srcRect b="0" l="0" r="0" t="0"/>
          <a:stretch/>
        </p:blipFill>
        <p:spPr>
          <a:xfrm>
            <a:off x="2188921" y="2260185"/>
            <a:ext cx="7814158" cy="43395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grpSp>
        <p:nvGrpSpPr>
          <p:cNvPr id="530" name="Google Shape;530;p18"/>
          <p:cNvGrpSpPr/>
          <p:nvPr/>
        </p:nvGrpSpPr>
        <p:grpSpPr>
          <a:xfrm>
            <a:off x="-10816" y="-1642"/>
            <a:ext cx="12215019" cy="6890213"/>
            <a:chOff x="-10816" y="-1642"/>
            <a:chExt cx="12215019" cy="6890213"/>
          </a:xfrm>
        </p:grpSpPr>
        <p:grpSp>
          <p:nvGrpSpPr>
            <p:cNvPr id="531" name="Google Shape;531;p18"/>
            <p:cNvGrpSpPr/>
            <p:nvPr/>
          </p:nvGrpSpPr>
          <p:grpSpPr>
            <a:xfrm>
              <a:off x="-10816" y="-1642"/>
              <a:ext cx="12215019" cy="6890213"/>
              <a:chOff x="-10816" y="-1642"/>
              <a:chExt cx="12215019" cy="6890213"/>
            </a:xfrm>
          </p:grpSpPr>
          <p:pic>
            <p:nvPicPr>
              <p:cNvPr id="532" name="Google Shape;532;p18"/>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533" name="Google Shape;533;p18"/>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18"/>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18"/>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18"/>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18"/>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8" name="Google Shape;538;p18"/>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539" name="Google Shape;539;p18"/>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540" name="Google Shape;540;p18"/>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1" name="Google Shape;541;p18"/>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542" name="Google Shape;542;p18"/>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18"/>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4" name="Google Shape;544;p18"/>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545" name="Google Shape;545;p18"/>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546" name="Google Shape;546;p18"/>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547" name="Google Shape;547;p18"/>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548" name="Google Shape;548;p18"/>
          <p:cNvSpPr txBox="1"/>
          <p:nvPr/>
        </p:nvSpPr>
        <p:spPr>
          <a:xfrm>
            <a:off x="1424398" y="338863"/>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549" name="Google Shape;549;p18"/>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550" name="Google Shape;550;p18"/>
          <p:cNvGraphicFramePr/>
          <p:nvPr/>
        </p:nvGraphicFramePr>
        <p:xfrm>
          <a:off x="281821" y="1676945"/>
          <a:ext cx="3000000" cy="3000000"/>
        </p:xfrm>
        <a:graphic>
          <a:graphicData uri="http://schemas.openxmlformats.org/drawingml/2006/table">
            <a:tbl>
              <a:tblPr bandCol="1" bandRow="1" firstCol="1" firstRow="1" lastCol="1" lastRow="1">
                <a:noFill/>
                <a:tableStyleId>{C64DD0E0-F690-4A99-A329-3240DF09551D}</a:tableStyleId>
              </a:tblPr>
              <a:tblGrid>
                <a:gridCol w="1846225"/>
                <a:gridCol w="1177750"/>
                <a:gridCol w="1152525"/>
                <a:gridCol w="1676400"/>
              </a:tblGrid>
              <a:tr h="234975">
                <a:tc>
                  <a:txBody>
                    <a:bodyPr/>
                    <a:lstStyle/>
                    <a:p>
                      <a:pPr indent="-361950" lvl="0" marL="457200" marR="417830" rtl="0" algn="ctr">
                        <a:spcBef>
                          <a:spcPts val="0"/>
                        </a:spcBef>
                        <a:spcAft>
                          <a:spcPts val="0"/>
                        </a:spcAft>
                        <a:buNone/>
                      </a:pPr>
                      <a:r>
                        <a:rPr lang="en-US" sz="1300">
                          <a:latin typeface="Tahoma"/>
                          <a:ea typeface="Tahoma"/>
                          <a:cs typeface="Tahoma"/>
                          <a:sym typeface="Tahoma"/>
                        </a:rPr>
                        <a:t>PELAKSANAAN </a:t>
                      </a:r>
                      <a:endParaRPr/>
                    </a:p>
                    <a:p>
                      <a:pPr indent="-190500" lvl="0" marL="457200" marR="417830" rtl="0" algn="ctr">
                        <a:spcBef>
                          <a:spcPts val="440"/>
                        </a:spcBef>
                        <a:spcAft>
                          <a:spcPts val="0"/>
                        </a:spcAft>
                        <a:buNone/>
                      </a:pPr>
                      <a:r>
                        <a:rPr lang="en-US" sz="1300">
                          <a:latin typeface="Tahoma"/>
                          <a:ea typeface="Tahoma"/>
                          <a:cs typeface="Tahoma"/>
                          <a:sym typeface="Tahoma"/>
                        </a:rPr>
                        <a:t>KEGIATAN</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99695" marR="99695" rtl="0" algn="ctr">
                        <a:spcBef>
                          <a:spcPts val="0"/>
                        </a:spcBef>
                        <a:spcAft>
                          <a:spcPts val="0"/>
                        </a:spcAft>
                        <a:buNone/>
                      </a:pPr>
                      <a:r>
                        <a:rPr lang="en-US" sz="1300">
                          <a:latin typeface="Tahoma"/>
                          <a:ea typeface="Tahoma"/>
                          <a:cs typeface="Tahoma"/>
                          <a:sym typeface="Tahoma"/>
                        </a:rPr>
                        <a:t>TARGET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0" marR="76835" rtl="0" algn="ctr">
                        <a:spcBef>
                          <a:spcPts val="0"/>
                        </a:spcBef>
                        <a:spcAft>
                          <a:spcPts val="0"/>
                        </a:spcAft>
                        <a:buNone/>
                      </a:pPr>
                      <a:r>
                        <a:rPr lang="en-US" sz="1300">
                          <a:latin typeface="Tahoma"/>
                          <a:ea typeface="Tahoma"/>
                          <a:cs typeface="Tahoma"/>
                          <a:sym typeface="Tahoma"/>
                        </a:rPr>
                        <a:t>REALISASI</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88900" marR="0" rtl="0" algn="ctr">
                        <a:spcBef>
                          <a:spcPts val="0"/>
                        </a:spcBef>
                        <a:spcAft>
                          <a:spcPts val="0"/>
                        </a:spcAft>
                        <a:buNone/>
                      </a:pPr>
                      <a:r>
                        <a:rPr lang="en-US" sz="1300">
                          <a:latin typeface="Tahoma"/>
                          <a:ea typeface="Tahoma"/>
                          <a:cs typeface="Tahoma"/>
                          <a:sym typeface="Tahoma"/>
                        </a:rPr>
                        <a:t>OUTPUT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r>
              <a:tr h="1107700">
                <a:tc>
                  <a:txBody>
                    <a:bodyPr/>
                    <a:lstStyle/>
                    <a:p>
                      <a:pPr indent="0" lvl="0" marL="64770" marR="62864" rtl="0" algn="just">
                        <a:spcBef>
                          <a:spcPts val="0"/>
                        </a:spcBef>
                        <a:spcAft>
                          <a:spcPts val="0"/>
                        </a:spcAft>
                        <a:buNone/>
                      </a:pPr>
                      <a:r>
                        <a:rPr lang="en-US" sz="1200">
                          <a:solidFill>
                            <a:schemeClr val="dk1"/>
                          </a:solidFill>
                          <a:latin typeface="Arial"/>
                          <a:ea typeface="Arial"/>
                          <a:cs typeface="Arial"/>
                          <a:sym typeface="Arial"/>
                        </a:rPr>
                        <a:t>Pelaksanaan FGD ( Focus Group Diskusi) tentang Penilangan Pelanggaran lalulintas dan angkutan jalan ETLE Mobile Presisi guna mendukung program prioritas Polri pada Era 4.0 di Provinsi Jawa Tengah </a:t>
                      </a:r>
                      <a:endParaRPr sz="1200">
                        <a:solidFill>
                          <a:schemeClr val="dk1"/>
                        </a:solidFill>
                        <a:latin typeface="Arial"/>
                        <a:ea typeface="Arial"/>
                        <a:cs typeface="Arial"/>
                        <a:sym typeface="Arial"/>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540" lvl="0" marL="80010" marR="79375" rtl="0" algn="ctr">
                        <a:spcBef>
                          <a:spcPts val="0"/>
                        </a:spcBef>
                        <a:spcAft>
                          <a:spcPts val="0"/>
                        </a:spcAft>
                        <a:buNone/>
                      </a:pPr>
                      <a:r>
                        <a:rPr lang="en-US" sz="1200">
                          <a:solidFill>
                            <a:schemeClr val="dk1"/>
                          </a:solidFill>
                          <a:latin typeface="Arial"/>
                          <a:ea typeface="Arial"/>
                          <a:cs typeface="Arial"/>
                          <a:sym typeface="Arial"/>
                        </a:rPr>
                        <a:t>Oktober 2022</a:t>
                      </a:r>
                      <a:endParaRPr sz="1200">
                        <a:solidFill>
                          <a:schemeClr val="dk1"/>
                        </a:solidFill>
                        <a:latin typeface="Arial"/>
                        <a:ea typeface="Arial"/>
                        <a:cs typeface="Arial"/>
                        <a:sym typeface="Arial"/>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0" rtl="0" algn="ctr">
                        <a:spcBef>
                          <a:spcPts val="0"/>
                        </a:spcBef>
                        <a:spcAft>
                          <a:spcPts val="0"/>
                        </a:spcAft>
                        <a:buNone/>
                      </a:pPr>
                      <a:r>
                        <a:rPr lang="en-US" sz="1200">
                          <a:solidFill>
                            <a:schemeClr val="dk1"/>
                          </a:solidFill>
                          <a:latin typeface="Arial"/>
                          <a:ea typeface="Arial"/>
                          <a:cs typeface="Arial"/>
                          <a:sym typeface="Arial"/>
                        </a:rPr>
                        <a:t>Oktober</a:t>
                      </a:r>
                      <a:endParaRPr sz="1200">
                        <a:solidFill>
                          <a:schemeClr val="dk1"/>
                        </a:solidFill>
                        <a:latin typeface="Arial"/>
                        <a:ea typeface="Arial"/>
                        <a:cs typeface="Arial"/>
                        <a:sym typeface="Arial"/>
                      </a:endParaRPr>
                    </a:p>
                    <a:p>
                      <a:pPr indent="0" lvl="0" marL="67310" marR="0" rtl="0" algn="ctr">
                        <a:spcBef>
                          <a:spcPts val="5"/>
                        </a:spcBef>
                        <a:spcAft>
                          <a:spcPts val="0"/>
                        </a:spcAft>
                        <a:buNone/>
                      </a:pPr>
                      <a:r>
                        <a:rPr lang="en-US" sz="1200">
                          <a:solidFill>
                            <a:schemeClr val="dk1"/>
                          </a:solidFill>
                          <a:latin typeface="Arial"/>
                          <a:ea typeface="Arial"/>
                          <a:cs typeface="Arial"/>
                          <a:sym typeface="Arial"/>
                        </a:rPr>
                        <a:t> 2022</a:t>
                      </a:r>
                      <a:endParaRPr sz="1200">
                        <a:solidFill>
                          <a:schemeClr val="dk1"/>
                        </a:solidFill>
                        <a:latin typeface="Arial"/>
                        <a:ea typeface="Arial"/>
                        <a:cs typeface="Arial"/>
                        <a:sym typeface="Arial"/>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84455" rtl="0" algn="just">
                        <a:spcBef>
                          <a:spcPts val="0"/>
                        </a:spcBef>
                        <a:spcAft>
                          <a:spcPts val="0"/>
                        </a:spcAft>
                        <a:buNone/>
                      </a:pPr>
                      <a:r>
                        <a:rPr lang="en-US" sz="1200">
                          <a:solidFill>
                            <a:schemeClr val="dk1"/>
                          </a:solidFill>
                          <a:latin typeface="Arial"/>
                          <a:ea typeface="Arial"/>
                          <a:cs typeface="Arial"/>
                          <a:sym typeface="Arial"/>
                        </a:rPr>
                        <a:t>Telah     terlaksanakannya FGD ( Focus Group Diskusi) tentang Penilangan Pelanggaran lalulintas dan angkutan jalan ETLE Mobile Presisi guna mendukung program prioritas Polri pada Era 4.0 di Provinsi Jawa Tengah  </a:t>
                      </a:r>
                      <a:endParaRPr sz="1200">
                        <a:solidFill>
                          <a:schemeClr val="dk1"/>
                        </a:solidFill>
                        <a:latin typeface="Arial"/>
                        <a:ea typeface="Arial"/>
                        <a:cs typeface="Arial"/>
                        <a:sym typeface="Arial"/>
                      </a:endParaRPr>
                    </a:p>
                  </a:txBody>
                  <a:tcPr marT="36000" marB="36000" marR="36000" marL="36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pic>
        <p:nvPicPr>
          <p:cNvPr id="551" name="Google Shape;551;p18"/>
          <p:cNvPicPr preferRelativeResize="0"/>
          <p:nvPr/>
        </p:nvPicPr>
        <p:blipFill rotWithShape="1">
          <a:blip r:embed="rId10">
            <a:alphaModFix/>
          </a:blip>
          <a:srcRect b="0" l="0" r="0" t="5936"/>
          <a:stretch/>
        </p:blipFill>
        <p:spPr>
          <a:xfrm>
            <a:off x="6501188" y="1160838"/>
            <a:ext cx="3858155" cy="2364839"/>
          </a:xfrm>
          <a:prstGeom prst="rect">
            <a:avLst/>
          </a:prstGeom>
          <a:noFill/>
          <a:ln cap="flat" cmpd="sng" w="38100">
            <a:solidFill>
              <a:schemeClr val="lt1"/>
            </a:solidFill>
            <a:prstDash val="solid"/>
            <a:round/>
            <a:headEnd len="sm" w="sm" type="none"/>
            <a:tailEnd len="sm" w="sm" type="none"/>
          </a:ln>
        </p:spPr>
      </p:pic>
      <p:pic>
        <p:nvPicPr>
          <p:cNvPr id="552" name="Google Shape;552;p18"/>
          <p:cNvPicPr preferRelativeResize="0"/>
          <p:nvPr/>
        </p:nvPicPr>
        <p:blipFill rotWithShape="1">
          <a:blip r:embed="rId11">
            <a:alphaModFix/>
          </a:blip>
          <a:srcRect b="9913" l="0" r="0" t="11161"/>
          <a:stretch/>
        </p:blipFill>
        <p:spPr>
          <a:xfrm>
            <a:off x="6501187" y="3732077"/>
            <a:ext cx="3858155" cy="2180183"/>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grpSp>
        <p:nvGrpSpPr>
          <p:cNvPr id="557" name="Google Shape;557;p19"/>
          <p:cNvGrpSpPr/>
          <p:nvPr/>
        </p:nvGrpSpPr>
        <p:grpSpPr>
          <a:xfrm>
            <a:off x="-10816" y="-1642"/>
            <a:ext cx="12215019" cy="6890213"/>
            <a:chOff x="-10816" y="-1642"/>
            <a:chExt cx="12215019" cy="6890213"/>
          </a:xfrm>
        </p:grpSpPr>
        <p:grpSp>
          <p:nvGrpSpPr>
            <p:cNvPr id="558" name="Google Shape;558;p19"/>
            <p:cNvGrpSpPr/>
            <p:nvPr/>
          </p:nvGrpSpPr>
          <p:grpSpPr>
            <a:xfrm>
              <a:off x="-10816" y="-1642"/>
              <a:ext cx="12215019" cy="6890213"/>
              <a:chOff x="-10816" y="-1642"/>
              <a:chExt cx="12215019" cy="6890213"/>
            </a:xfrm>
          </p:grpSpPr>
          <p:pic>
            <p:nvPicPr>
              <p:cNvPr id="559" name="Google Shape;559;p19"/>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560" name="Google Shape;560;p19"/>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19"/>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19"/>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19"/>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19"/>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5" name="Google Shape;565;p19"/>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566" name="Google Shape;566;p19"/>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567" name="Google Shape;567;p19"/>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8" name="Google Shape;568;p19"/>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569" name="Google Shape;569;p19"/>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19"/>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71" name="Google Shape;571;p19"/>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572" name="Google Shape;572;p19"/>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573" name="Google Shape;573;p19"/>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574" name="Google Shape;574;p19"/>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575" name="Google Shape;575;p19"/>
          <p:cNvSpPr txBox="1"/>
          <p:nvPr/>
        </p:nvSpPr>
        <p:spPr>
          <a:xfrm>
            <a:off x="1234616" y="321611"/>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576" name="Google Shape;576;p19"/>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577" name="Google Shape;577;p19"/>
          <p:cNvGraphicFramePr/>
          <p:nvPr/>
        </p:nvGraphicFramePr>
        <p:xfrm>
          <a:off x="281820" y="1400899"/>
          <a:ext cx="3000000" cy="3000000"/>
        </p:xfrm>
        <a:graphic>
          <a:graphicData uri="http://schemas.openxmlformats.org/drawingml/2006/table">
            <a:tbl>
              <a:tblPr bandCol="1" bandRow="1" firstCol="1" firstRow="1" lastCol="1" lastRow="1">
                <a:noFill/>
                <a:tableStyleId>{C64DD0E0-F690-4A99-A329-3240DF09551D}</a:tableStyleId>
              </a:tblPr>
              <a:tblGrid>
                <a:gridCol w="3680225"/>
                <a:gridCol w="2347700"/>
                <a:gridCol w="2297425"/>
                <a:gridCol w="3341725"/>
              </a:tblGrid>
              <a:tr h="435425">
                <a:tc>
                  <a:txBody>
                    <a:bodyPr/>
                    <a:lstStyle/>
                    <a:p>
                      <a:pPr indent="-361950" lvl="0" marL="457200" marR="417830" rtl="0" algn="ctr">
                        <a:spcBef>
                          <a:spcPts val="0"/>
                        </a:spcBef>
                        <a:spcAft>
                          <a:spcPts val="0"/>
                        </a:spcAft>
                        <a:buNone/>
                      </a:pPr>
                      <a:r>
                        <a:rPr lang="en-US" sz="1300">
                          <a:latin typeface="Tahoma"/>
                          <a:ea typeface="Tahoma"/>
                          <a:cs typeface="Tahoma"/>
                          <a:sym typeface="Tahoma"/>
                        </a:rPr>
                        <a:t>PELAKSANAAN </a:t>
                      </a:r>
                      <a:endParaRPr/>
                    </a:p>
                    <a:p>
                      <a:pPr indent="-190500" lvl="0" marL="457200" marR="417830" rtl="0" algn="ctr">
                        <a:spcBef>
                          <a:spcPts val="440"/>
                        </a:spcBef>
                        <a:spcAft>
                          <a:spcPts val="0"/>
                        </a:spcAft>
                        <a:buNone/>
                      </a:pPr>
                      <a:r>
                        <a:rPr lang="en-US" sz="1300">
                          <a:latin typeface="Tahoma"/>
                          <a:ea typeface="Tahoma"/>
                          <a:cs typeface="Tahoma"/>
                          <a:sym typeface="Tahoma"/>
                        </a:rPr>
                        <a:t>KEGIATAN</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99695" marR="99695" rtl="0" algn="ctr">
                        <a:spcBef>
                          <a:spcPts val="0"/>
                        </a:spcBef>
                        <a:spcAft>
                          <a:spcPts val="0"/>
                        </a:spcAft>
                        <a:buNone/>
                      </a:pPr>
                      <a:r>
                        <a:rPr lang="en-US" sz="1300">
                          <a:latin typeface="Tahoma"/>
                          <a:ea typeface="Tahoma"/>
                          <a:cs typeface="Tahoma"/>
                          <a:sym typeface="Tahoma"/>
                        </a:rPr>
                        <a:t>TARGET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0" marR="76835" rtl="0" algn="ctr">
                        <a:spcBef>
                          <a:spcPts val="0"/>
                        </a:spcBef>
                        <a:spcAft>
                          <a:spcPts val="0"/>
                        </a:spcAft>
                        <a:buNone/>
                      </a:pPr>
                      <a:r>
                        <a:rPr lang="en-US" sz="1300">
                          <a:latin typeface="Tahoma"/>
                          <a:ea typeface="Tahoma"/>
                          <a:cs typeface="Tahoma"/>
                          <a:sym typeface="Tahoma"/>
                        </a:rPr>
                        <a:t>REALISASI</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c>
                  <a:txBody>
                    <a:bodyPr/>
                    <a:lstStyle/>
                    <a:p>
                      <a:pPr indent="0" lvl="0" marL="88900" marR="0" rtl="0" algn="ctr">
                        <a:spcBef>
                          <a:spcPts val="0"/>
                        </a:spcBef>
                        <a:spcAft>
                          <a:spcPts val="0"/>
                        </a:spcAft>
                        <a:buNone/>
                      </a:pPr>
                      <a:r>
                        <a:rPr lang="en-US" sz="1300">
                          <a:latin typeface="Tahoma"/>
                          <a:ea typeface="Tahoma"/>
                          <a:cs typeface="Tahoma"/>
                          <a:sym typeface="Tahoma"/>
                        </a:rPr>
                        <a:t>OUTPUT</a:t>
                      </a:r>
                      <a:endParaRPr sz="1300">
                        <a:latin typeface="Tahoma"/>
                        <a:ea typeface="Tahoma"/>
                        <a:cs typeface="Tahoma"/>
                        <a:sym typeface="Tahoma"/>
                      </a:endParaRPr>
                    </a:p>
                  </a:txBody>
                  <a:tcPr marT="36000" marB="36000" marR="36000" marL="36000" anchor="ctr">
                    <a:lnB cap="flat" cmpd="sng" w="12700">
                      <a:solidFill>
                        <a:schemeClr val="dk1"/>
                      </a:solidFill>
                      <a:prstDash val="solid"/>
                      <a:round/>
                      <a:headEnd len="sm" w="sm" type="none"/>
                      <a:tailEnd len="sm" w="sm" type="none"/>
                    </a:lnB>
                    <a:solidFill>
                      <a:schemeClr val="dk1"/>
                    </a:solidFill>
                  </a:tcPr>
                </a:tc>
              </a:tr>
              <a:tr h="1069250">
                <a:tc>
                  <a:txBody>
                    <a:bodyPr/>
                    <a:lstStyle/>
                    <a:p>
                      <a:pPr indent="0" lvl="0" marL="67310" marR="0" rtl="0" algn="l">
                        <a:lnSpc>
                          <a:spcPct val="82142"/>
                        </a:lnSpc>
                        <a:spcBef>
                          <a:spcPts val="0"/>
                        </a:spcBef>
                        <a:spcAft>
                          <a:spcPts val="0"/>
                        </a:spcAft>
                        <a:buNone/>
                      </a:pPr>
                      <a:r>
                        <a:t/>
                      </a:r>
                      <a:endParaRPr b="1" sz="1400">
                        <a:solidFill>
                          <a:schemeClr val="dk1"/>
                        </a:solidFill>
                        <a:latin typeface="Tahoma"/>
                        <a:ea typeface="Tahoma"/>
                        <a:cs typeface="Tahoma"/>
                        <a:sym typeface="Tahoma"/>
                      </a:endParaRPr>
                    </a:p>
                    <a:p>
                      <a:pPr indent="0" lvl="0" marL="67310" marR="0" rtl="0" algn="l">
                        <a:lnSpc>
                          <a:spcPct val="82142"/>
                        </a:lnSpc>
                        <a:spcBef>
                          <a:spcPts val="0"/>
                        </a:spcBef>
                        <a:spcAft>
                          <a:spcPts val="0"/>
                        </a:spcAft>
                        <a:buNone/>
                      </a:pPr>
                      <a:r>
                        <a:rPr b="1" lang="en-US" sz="1400">
                          <a:solidFill>
                            <a:schemeClr val="dk1"/>
                          </a:solidFill>
                          <a:latin typeface="Tahoma"/>
                          <a:ea typeface="Tahoma"/>
                          <a:cs typeface="Tahoma"/>
                          <a:sym typeface="Tahoma"/>
                        </a:rPr>
                        <a:t>Pelaksanaan pelatihan SDM kepada Anggota/ petugas dilapangan tentang Implementasi ETLE Mobile Presisi</a:t>
                      </a:r>
                      <a:r>
                        <a:rPr b="1" lang="en-US" sz="1200">
                          <a:solidFill>
                            <a:schemeClr val="dk1"/>
                          </a:solidFill>
                          <a:latin typeface="Tahoma"/>
                          <a:ea typeface="Tahoma"/>
                          <a:cs typeface="Tahoma"/>
                          <a:sym typeface="Tahoma"/>
                        </a:rPr>
                        <a:t> </a:t>
                      </a:r>
                      <a:endParaRPr b="1" sz="1200">
                        <a:solidFill>
                          <a:schemeClr val="dk1"/>
                        </a:solidFill>
                        <a:latin typeface="Tahoma"/>
                        <a:ea typeface="Tahoma"/>
                        <a:cs typeface="Tahoma"/>
                        <a:sym typeface="Tahoma"/>
                      </a:endParaRPr>
                    </a:p>
                    <a:p>
                      <a:pPr indent="0" lvl="0" marL="67310" marR="0" rtl="0" algn="l">
                        <a:lnSpc>
                          <a:spcPct val="95833"/>
                        </a:lnSpc>
                        <a:spcBef>
                          <a:spcPts val="0"/>
                        </a:spcBef>
                        <a:spcAft>
                          <a:spcPts val="0"/>
                        </a:spcAft>
                        <a:buNone/>
                      </a:pPr>
                      <a:r>
                        <a:rPr b="1" lang="en-US" sz="1200">
                          <a:solidFill>
                            <a:schemeClr val="dk1"/>
                          </a:solidFill>
                          <a:latin typeface="Tahoma"/>
                          <a:ea typeface="Tahoma"/>
                          <a:cs typeface="Tahoma"/>
                          <a:sym typeface="Tahoma"/>
                        </a:rPr>
                        <a:t> </a:t>
                      </a:r>
                      <a:endParaRPr b="1" sz="12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91440" marR="90170" rtl="0" algn="ctr">
                        <a:lnSpc>
                          <a:spcPct val="95833"/>
                        </a:lnSpc>
                        <a:spcBef>
                          <a:spcPts val="0"/>
                        </a:spcBef>
                        <a:spcAft>
                          <a:spcPts val="0"/>
                        </a:spcAft>
                        <a:buNone/>
                      </a:pPr>
                      <a:r>
                        <a:t/>
                      </a:r>
                      <a:endParaRPr b="1" sz="1200">
                        <a:solidFill>
                          <a:schemeClr val="dk1"/>
                        </a:solidFill>
                        <a:latin typeface="Tahoma"/>
                        <a:ea typeface="Tahoma"/>
                        <a:cs typeface="Tahoma"/>
                        <a:sym typeface="Tahoma"/>
                      </a:endParaRPr>
                    </a:p>
                    <a:p>
                      <a:pPr indent="0" lvl="0" marL="91440" marR="90170" rtl="0" algn="ctr">
                        <a:lnSpc>
                          <a:spcPct val="95833"/>
                        </a:lnSpc>
                        <a:spcBef>
                          <a:spcPts val="0"/>
                        </a:spcBef>
                        <a:spcAft>
                          <a:spcPts val="0"/>
                        </a:spcAft>
                        <a:buNone/>
                      </a:pPr>
                      <a:r>
                        <a:rPr b="1" lang="en-US" sz="1200">
                          <a:solidFill>
                            <a:schemeClr val="dk1"/>
                          </a:solidFill>
                          <a:latin typeface="Tahoma"/>
                          <a:ea typeface="Tahoma"/>
                          <a:cs typeface="Tahoma"/>
                          <a:sym typeface="Tahoma"/>
                        </a:rPr>
                        <a:t>September 2022</a:t>
                      </a:r>
                      <a:endParaRPr b="1" sz="12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6675" marR="0" rtl="0" algn="ctr">
                        <a:lnSpc>
                          <a:spcPct val="95833"/>
                        </a:lnSpc>
                        <a:spcBef>
                          <a:spcPts val="0"/>
                        </a:spcBef>
                        <a:spcAft>
                          <a:spcPts val="0"/>
                        </a:spcAft>
                        <a:buNone/>
                      </a:pPr>
                      <a:r>
                        <a:t/>
                      </a:r>
                      <a:endParaRPr b="1" sz="1200">
                        <a:solidFill>
                          <a:schemeClr val="dk1"/>
                        </a:solidFill>
                        <a:latin typeface="Tahoma"/>
                        <a:ea typeface="Tahoma"/>
                        <a:cs typeface="Tahoma"/>
                        <a:sym typeface="Tahoma"/>
                      </a:endParaRPr>
                    </a:p>
                    <a:p>
                      <a:pPr indent="0" lvl="0" marL="66675" marR="0" rtl="0" algn="ctr">
                        <a:lnSpc>
                          <a:spcPct val="95833"/>
                        </a:lnSpc>
                        <a:spcBef>
                          <a:spcPts val="0"/>
                        </a:spcBef>
                        <a:spcAft>
                          <a:spcPts val="0"/>
                        </a:spcAft>
                        <a:buNone/>
                      </a:pPr>
                      <a:r>
                        <a:rPr b="1" lang="en-US" sz="1200">
                          <a:solidFill>
                            <a:schemeClr val="dk1"/>
                          </a:solidFill>
                          <a:latin typeface="Tahoma"/>
                          <a:ea typeface="Tahoma"/>
                          <a:cs typeface="Tahoma"/>
                          <a:sym typeface="Tahoma"/>
                        </a:rPr>
                        <a:t>22 September 2022</a:t>
                      </a:r>
                      <a:endParaRPr b="1" sz="1200">
                        <a:solidFill>
                          <a:schemeClr val="dk1"/>
                        </a:solidFill>
                        <a:latin typeface="Tahoma"/>
                        <a:ea typeface="Tahoma"/>
                        <a:cs typeface="Tahoma"/>
                        <a:sym typeface="Tahoma"/>
                      </a:endParaRPr>
                    </a:p>
                    <a:p>
                      <a:pPr indent="0" lvl="0" marL="66675" marR="0" rtl="0" algn="ctr">
                        <a:lnSpc>
                          <a:spcPct val="95833"/>
                        </a:lnSpc>
                        <a:spcBef>
                          <a:spcPts val="0"/>
                        </a:spcBef>
                        <a:spcAft>
                          <a:spcPts val="0"/>
                        </a:spcAft>
                        <a:buNone/>
                      </a:pPr>
                      <a:r>
                        <a:rPr b="1" lang="en-US" sz="1200">
                          <a:solidFill>
                            <a:schemeClr val="dk1"/>
                          </a:solidFill>
                          <a:latin typeface="Tahoma"/>
                          <a:ea typeface="Tahoma"/>
                          <a:cs typeface="Tahoma"/>
                          <a:sym typeface="Tahoma"/>
                        </a:rPr>
                        <a:t> </a:t>
                      </a:r>
                      <a:endParaRPr b="1" sz="12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28270" marR="150495" rtl="0" algn="just">
                        <a:lnSpc>
                          <a:spcPct val="95833"/>
                        </a:lnSpc>
                        <a:spcBef>
                          <a:spcPts val="0"/>
                        </a:spcBef>
                        <a:spcAft>
                          <a:spcPts val="0"/>
                        </a:spcAft>
                        <a:buNone/>
                      </a:pPr>
                      <a:r>
                        <a:t/>
                      </a:r>
                      <a:endParaRPr b="1" sz="1200">
                        <a:solidFill>
                          <a:schemeClr val="dk1"/>
                        </a:solidFill>
                        <a:latin typeface="Tahoma"/>
                        <a:ea typeface="Tahoma"/>
                        <a:cs typeface="Tahoma"/>
                        <a:sym typeface="Tahoma"/>
                      </a:endParaRPr>
                    </a:p>
                    <a:p>
                      <a:pPr indent="0" lvl="0" marL="128270" marR="150495" rtl="0" algn="just">
                        <a:lnSpc>
                          <a:spcPct val="95833"/>
                        </a:lnSpc>
                        <a:spcBef>
                          <a:spcPts val="0"/>
                        </a:spcBef>
                        <a:spcAft>
                          <a:spcPts val="0"/>
                        </a:spcAft>
                        <a:buNone/>
                      </a:pPr>
                      <a:r>
                        <a:rPr b="1" lang="en-US" sz="1200">
                          <a:solidFill>
                            <a:schemeClr val="dk1"/>
                          </a:solidFill>
                          <a:latin typeface="Tahoma"/>
                          <a:ea typeface="Tahoma"/>
                          <a:cs typeface="Tahoma"/>
                          <a:sym typeface="Tahoma"/>
                        </a:rPr>
                        <a:t>Terlaksananya pelatihan SDM terhadap anggota petugas dilapangan dalam acara BInteknis Bidang Gakkum dan Pelatihan ETLE Mobile. </a:t>
                      </a:r>
                      <a:endParaRPr b="1" sz="1200">
                        <a:solidFill>
                          <a:schemeClr val="dk1"/>
                        </a:solidFill>
                        <a:latin typeface="Tahoma"/>
                        <a:ea typeface="Tahoma"/>
                        <a:cs typeface="Tahoma"/>
                        <a:sym typeface="Tahoma"/>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pic>
        <p:nvPicPr>
          <p:cNvPr id="578" name="Google Shape;578;p19"/>
          <p:cNvPicPr preferRelativeResize="0"/>
          <p:nvPr/>
        </p:nvPicPr>
        <p:blipFill rotWithShape="1">
          <a:blip r:embed="rId10">
            <a:alphaModFix/>
          </a:blip>
          <a:srcRect b="0" l="0" r="0" t="0"/>
          <a:stretch/>
        </p:blipFill>
        <p:spPr>
          <a:xfrm>
            <a:off x="229507" y="3226086"/>
            <a:ext cx="3954394" cy="22211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79" name="Google Shape;579;p19"/>
          <p:cNvPicPr preferRelativeResize="0"/>
          <p:nvPr/>
        </p:nvPicPr>
        <p:blipFill rotWithShape="1">
          <a:blip r:embed="rId11">
            <a:alphaModFix/>
          </a:blip>
          <a:srcRect b="0" l="0" r="0" t="0"/>
          <a:stretch/>
        </p:blipFill>
        <p:spPr>
          <a:xfrm>
            <a:off x="4237716" y="3209762"/>
            <a:ext cx="3779849" cy="22406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80" name="Google Shape;580;p19"/>
          <p:cNvPicPr preferRelativeResize="0"/>
          <p:nvPr/>
        </p:nvPicPr>
        <p:blipFill rotWithShape="1">
          <a:blip r:embed="rId12">
            <a:alphaModFix/>
          </a:blip>
          <a:srcRect b="0" l="12184" r="8917" t="33800"/>
          <a:stretch/>
        </p:blipFill>
        <p:spPr>
          <a:xfrm>
            <a:off x="8071381" y="3216666"/>
            <a:ext cx="3779849" cy="22287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grpSp>
        <p:nvGrpSpPr>
          <p:cNvPr id="113" name="Google Shape;113;p2"/>
          <p:cNvGrpSpPr/>
          <p:nvPr/>
        </p:nvGrpSpPr>
        <p:grpSpPr>
          <a:xfrm>
            <a:off x="-10816" y="-1642"/>
            <a:ext cx="12215019" cy="6890213"/>
            <a:chOff x="-10816" y="-1642"/>
            <a:chExt cx="12215019" cy="6890213"/>
          </a:xfrm>
        </p:grpSpPr>
        <p:grpSp>
          <p:nvGrpSpPr>
            <p:cNvPr id="114" name="Google Shape;114;p2"/>
            <p:cNvGrpSpPr/>
            <p:nvPr/>
          </p:nvGrpSpPr>
          <p:grpSpPr>
            <a:xfrm>
              <a:off x="-10816" y="-1642"/>
              <a:ext cx="12215019" cy="6890213"/>
              <a:chOff x="-10816" y="-1642"/>
              <a:chExt cx="12215019" cy="6890213"/>
            </a:xfrm>
          </p:grpSpPr>
          <p:pic>
            <p:nvPicPr>
              <p:cNvPr id="115" name="Google Shape;115;p2"/>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16" name="Google Shape;116;p2"/>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2"/>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2"/>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 name="Google Shape;119;p2"/>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2"/>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1" name="Google Shape;121;p2"/>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22" name="Google Shape;122;p2"/>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23" name="Google Shape;123;p2"/>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4" name="Google Shape;124;p2"/>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25" name="Google Shape;125;p2"/>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p2"/>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7" name="Google Shape;127;p2"/>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28" name="Google Shape;128;p2"/>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29" name="Google Shape;129;p2"/>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30" name="Google Shape;130;p2"/>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131" name="Google Shape;131;p2"/>
          <p:cNvSpPr txBox="1"/>
          <p:nvPr/>
        </p:nvSpPr>
        <p:spPr>
          <a:xfrm>
            <a:off x="1433514" y="231953"/>
            <a:ext cx="3847079"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I. LATAR BELAKANG</a:t>
            </a:r>
            <a:endParaRPr b="1" sz="3800">
              <a:solidFill>
                <a:schemeClr val="dk1"/>
              </a:solidFill>
              <a:latin typeface="Impact"/>
              <a:ea typeface="Impact"/>
              <a:cs typeface="Impact"/>
              <a:sym typeface="Impact"/>
            </a:endParaRPr>
          </a:p>
        </p:txBody>
      </p:sp>
      <p:sp>
        <p:nvSpPr>
          <p:cNvPr id="132" name="Google Shape;132;p2"/>
          <p:cNvSpPr txBox="1"/>
          <p:nvPr/>
        </p:nvSpPr>
        <p:spPr>
          <a:xfrm>
            <a:off x="397565" y="1338724"/>
            <a:ext cx="10986051"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FFFFFF"/>
                </a:solidFill>
                <a:latin typeface="Impact"/>
                <a:ea typeface="Impact"/>
                <a:cs typeface="Impact"/>
                <a:sym typeface="Impact"/>
              </a:rPr>
              <a:t>Kejadian Kecelakaan Lalu Lintas Jajaran Polda Jateng Periode Tahun 2018-2022 Smst I</a:t>
            </a:r>
            <a:endParaRPr/>
          </a:p>
        </p:txBody>
      </p:sp>
      <p:sp>
        <p:nvSpPr>
          <p:cNvPr id="133" name="Google Shape;133;p2"/>
          <p:cNvSpPr txBox="1"/>
          <p:nvPr>
            <p:ph idx="12" type="sldNum"/>
          </p:nvPr>
        </p:nvSpPr>
        <p:spPr>
          <a:xfrm>
            <a:off x="11480800" y="6298293"/>
            <a:ext cx="46808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134" name="Google Shape;134;p2"/>
          <p:cNvGraphicFramePr/>
          <p:nvPr/>
        </p:nvGraphicFramePr>
        <p:xfrm>
          <a:off x="540937" y="1995068"/>
          <a:ext cx="6124906" cy="3425071"/>
        </p:xfrm>
        <a:graphic>
          <a:graphicData uri="http://schemas.openxmlformats.org/drawingml/2006/chart">
            <c:chart r:id="rId10"/>
          </a:graphicData>
        </a:graphic>
      </p:graphicFrame>
      <p:graphicFrame>
        <p:nvGraphicFramePr>
          <p:cNvPr id="135" name="Google Shape;135;p2"/>
          <p:cNvGraphicFramePr/>
          <p:nvPr/>
        </p:nvGraphicFramePr>
        <p:xfrm>
          <a:off x="7189775" y="2054091"/>
          <a:ext cx="3000000" cy="3000000"/>
        </p:xfrm>
        <a:graphic>
          <a:graphicData uri="http://schemas.openxmlformats.org/drawingml/2006/table">
            <a:tbl>
              <a:tblPr>
                <a:gradFill>
                  <a:gsLst>
                    <a:gs pos="0">
                      <a:srgbClr val="FFDC9B"/>
                    </a:gs>
                    <a:gs pos="50000">
                      <a:srgbClr val="FFD68D"/>
                    </a:gs>
                    <a:gs pos="100000">
                      <a:srgbClr val="FFD478"/>
                    </a:gs>
                  </a:gsLst>
                  <a:lin ang="5400000" scaled="0"/>
                </a:gradFill>
                <a:tableStyleId>{3EDF44C7-B973-4884-A0BC-68A15A0FFA4B}</a:tableStyleId>
              </a:tblPr>
              <a:tblGrid>
                <a:gridCol w="865400"/>
                <a:gridCol w="1298100"/>
                <a:gridCol w="790800"/>
                <a:gridCol w="790800"/>
                <a:gridCol w="716200"/>
              </a:tblGrid>
              <a:tr h="644400">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TAHUN</a:t>
                      </a:r>
                      <a:endParaRPr b="1" i="0" sz="14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JUMLAH KORBAN</a:t>
                      </a:r>
                      <a:endParaRPr b="1" i="0" sz="14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MD</a:t>
                      </a:r>
                      <a:endParaRPr b="1" i="0" sz="14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LB</a:t>
                      </a:r>
                      <a:endParaRPr b="1" i="0" sz="14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LR</a:t>
                      </a:r>
                      <a:endParaRPr b="1" i="0" sz="1400" u="none" cap="none" strike="noStrike">
                        <a:solidFill>
                          <a:srgbClr val="000000"/>
                        </a:solidFill>
                        <a:latin typeface="Tahoma"/>
                        <a:ea typeface="Tahoma"/>
                        <a:cs typeface="Tahoma"/>
                        <a:sym typeface="Tahoma"/>
                      </a:endParaRPr>
                    </a:p>
                  </a:txBody>
                  <a:tcPr marT="9525" marB="0" marR="9525" marL="9525" anchor="ctr">
                    <a:solidFill>
                      <a:srgbClr val="FFFF00"/>
                    </a:solidFill>
                  </a:tcPr>
                </a:tc>
              </a:tr>
              <a:tr h="329225">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2018</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19.016</a:t>
                      </a:r>
                      <a:endParaRPr b="1" i="0" sz="1400" u="none" cap="none" strike="noStrike">
                        <a:solidFill>
                          <a:srgbClr val="FFFFFF"/>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4.116</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97</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21.967</a:t>
                      </a:r>
                      <a:endParaRPr b="1" i="0" sz="1400" u="none" cap="none" strike="noStrike">
                        <a:solidFill>
                          <a:srgbClr val="000000"/>
                        </a:solidFill>
                        <a:latin typeface="Tahoma"/>
                        <a:ea typeface="Tahoma"/>
                        <a:cs typeface="Tahoma"/>
                        <a:sym typeface="Tahoma"/>
                      </a:endParaRPr>
                    </a:p>
                  </a:txBody>
                  <a:tcPr marT="9525" marB="0" marR="9525" marL="9525" anchor="ctr"/>
                </a:tc>
              </a:tr>
              <a:tr h="329225">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2019</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25.962</a:t>
                      </a:r>
                      <a:endParaRPr b="1" i="0" sz="1400" u="none" cap="none" strike="noStrike">
                        <a:solidFill>
                          <a:srgbClr val="FFFFFF"/>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4.215</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89</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30.522</a:t>
                      </a:r>
                      <a:endParaRPr b="1" i="0" sz="1400" u="none" cap="none" strike="noStrike">
                        <a:solidFill>
                          <a:srgbClr val="000000"/>
                        </a:solidFill>
                        <a:latin typeface="Tahoma"/>
                        <a:ea typeface="Tahoma"/>
                        <a:cs typeface="Tahoma"/>
                        <a:sym typeface="Tahoma"/>
                      </a:endParaRPr>
                    </a:p>
                  </a:txBody>
                  <a:tcPr marT="9525" marB="0" marR="9525" marL="9525" anchor="ctr"/>
                </a:tc>
              </a:tr>
              <a:tr h="329225">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2020</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21.396</a:t>
                      </a:r>
                      <a:endParaRPr b="1" i="0" sz="1400" u="none" cap="none" strike="noStrike">
                        <a:solidFill>
                          <a:srgbClr val="FFFFFF"/>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3.508</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48</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24.495</a:t>
                      </a:r>
                      <a:endParaRPr b="1" i="0" sz="1400" u="none" cap="none" strike="noStrike">
                        <a:solidFill>
                          <a:srgbClr val="000000"/>
                        </a:solidFill>
                        <a:latin typeface="Tahoma"/>
                        <a:ea typeface="Tahoma"/>
                        <a:cs typeface="Tahoma"/>
                        <a:sym typeface="Tahoma"/>
                      </a:endParaRPr>
                    </a:p>
                  </a:txBody>
                  <a:tcPr marT="9525" marB="0" marR="9525" marL="9525" anchor="ctr"/>
                </a:tc>
              </a:tr>
              <a:tr h="329225">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2021</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29.674</a:t>
                      </a:r>
                      <a:endParaRPr b="1" i="0" sz="1400" u="none" cap="none" strike="noStrike">
                        <a:solidFill>
                          <a:srgbClr val="FFFFFF"/>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3.750</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77</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25.847</a:t>
                      </a:r>
                      <a:endParaRPr b="1" i="0" sz="1400" u="none" cap="none" strike="noStrike">
                        <a:solidFill>
                          <a:srgbClr val="000000"/>
                        </a:solidFill>
                        <a:latin typeface="Tahoma"/>
                        <a:ea typeface="Tahoma"/>
                        <a:cs typeface="Tahoma"/>
                        <a:sym typeface="Tahoma"/>
                      </a:endParaRPr>
                    </a:p>
                  </a:txBody>
                  <a:tcPr marT="9525" marB="0" marR="9525" marL="9525" anchor="ctr"/>
                </a:tc>
              </a:tr>
              <a:tr h="329225">
                <a:tc>
                  <a:txBody>
                    <a:bodyPr/>
                    <a:lstStyle/>
                    <a:p>
                      <a:pPr indent="0" lvl="0" marL="0" marR="0" rtl="0" algn="ctr">
                        <a:spcBef>
                          <a:spcPts val="0"/>
                        </a:spcBef>
                        <a:spcAft>
                          <a:spcPts val="0"/>
                        </a:spcAft>
                        <a:buNone/>
                      </a:pPr>
                      <a:r>
                        <a:rPr b="1" lang="en-US" sz="1400" u="none" cap="none" strike="noStrike">
                          <a:latin typeface="Tahoma"/>
                          <a:ea typeface="Tahoma"/>
                          <a:cs typeface="Tahoma"/>
                          <a:sym typeface="Tahoma"/>
                        </a:rPr>
                        <a:t>2022</a:t>
                      </a:r>
                      <a:endParaRPr b="1" i="0" sz="1400" u="none" cap="none" strike="noStrike">
                        <a:solidFill>
                          <a:srgbClr val="000000"/>
                        </a:solidFill>
                        <a:latin typeface="Tahoma"/>
                        <a:ea typeface="Tahoma"/>
                        <a:cs typeface="Tahoma"/>
                        <a:sym typeface="Tahoma"/>
                      </a:endParaRPr>
                    </a:p>
                  </a:txBody>
                  <a:tcPr marT="9525" marB="0" marR="9525" marL="9525" anchor="ctr"/>
                </a:tc>
                <a:tc>
                  <a:txBody>
                    <a:bodyPr/>
                    <a:lstStyle/>
                    <a:p>
                      <a:pPr indent="0" lvl="0" marL="0" marR="0" rtl="0" algn="ctr">
                        <a:spcBef>
                          <a:spcPts val="0"/>
                        </a:spcBef>
                        <a:spcAft>
                          <a:spcPts val="0"/>
                        </a:spcAft>
                        <a:buNone/>
                      </a:pPr>
                      <a:r>
                        <a:rPr b="1" i="0" lang="en-US" sz="1400" u="none" cap="none" strike="noStrike">
                          <a:solidFill>
                            <a:srgbClr val="000000"/>
                          </a:solidFill>
                          <a:latin typeface="Tahoma"/>
                          <a:ea typeface="Tahoma"/>
                          <a:cs typeface="Tahoma"/>
                          <a:sym typeface="Tahoma"/>
                        </a:rPr>
                        <a:t>14.286</a:t>
                      </a:r>
                      <a:endParaRPr/>
                    </a:p>
                  </a:txBody>
                  <a:tcPr marT="9525" marB="0" marR="9525" marL="9525" anchor="ctr"/>
                </a:tc>
                <a:tc>
                  <a:txBody>
                    <a:bodyPr/>
                    <a:lstStyle/>
                    <a:p>
                      <a:pPr indent="0" lvl="0" marL="0" marR="0" rtl="0" algn="ctr">
                        <a:spcBef>
                          <a:spcPts val="0"/>
                        </a:spcBef>
                        <a:spcAft>
                          <a:spcPts val="0"/>
                        </a:spcAft>
                        <a:buNone/>
                      </a:pPr>
                      <a:r>
                        <a:rPr b="1" i="0" lang="en-US" sz="1400" u="none" cap="none" strike="noStrike">
                          <a:solidFill>
                            <a:srgbClr val="000000"/>
                          </a:solidFill>
                          <a:latin typeface="Tahoma"/>
                          <a:ea typeface="Tahoma"/>
                          <a:cs typeface="Tahoma"/>
                          <a:sym typeface="Tahoma"/>
                        </a:rPr>
                        <a:t>1.598</a:t>
                      </a:r>
                      <a:endParaRPr/>
                    </a:p>
                  </a:txBody>
                  <a:tcPr marT="9525" marB="0" marR="9525" marL="9525" anchor="ctr"/>
                </a:tc>
                <a:tc>
                  <a:txBody>
                    <a:bodyPr/>
                    <a:lstStyle/>
                    <a:p>
                      <a:pPr indent="0" lvl="0" marL="0" marR="0" rtl="0" algn="ctr">
                        <a:spcBef>
                          <a:spcPts val="0"/>
                        </a:spcBef>
                        <a:spcAft>
                          <a:spcPts val="0"/>
                        </a:spcAft>
                        <a:buNone/>
                      </a:pPr>
                      <a:r>
                        <a:rPr b="1" i="0" lang="en-US" sz="1400" u="none" cap="none" strike="noStrike">
                          <a:solidFill>
                            <a:srgbClr val="000000"/>
                          </a:solidFill>
                          <a:latin typeface="Tahoma"/>
                          <a:ea typeface="Tahoma"/>
                          <a:cs typeface="Tahoma"/>
                          <a:sym typeface="Tahoma"/>
                        </a:rPr>
                        <a:t>97</a:t>
                      </a:r>
                      <a:endParaRPr/>
                    </a:p>
                  </a:txBody>
                  <a:tcPr marT="9525" marB="0" marR="9525" marL="9525" anchor="ctr"/>
                </a:tc>
                <a:tc>
                  <a:txBody>
                    <a:bodyPr/>
                    <a:lstStyle/>
                    <a:p>
                      <a:pPr indent="0" lvl="0" marL="0" marR="0" rtl="0" algn="ctr">
                        <a:spcBef>
                          <a:spcPts val="0"/>
                        </a:spcBef>
                        <a:spcAft>
                          <a:spcPts val="0"/>
                        </a:spcAft>
                        <a:buNone/>
                      </a:pPr>
                      <a:r>
                        <a:rPr b="1" i="0" lang="en-US" sz="1400" u="none" cap="none" strike="noStrike">
                          <a:solidFill>
                            <a:srgbClr val="000000"/>
                          </a:solidFill>
                          <a:latin typeface="Tahoma"/>
                          <a:ea typeface="Tahoma"/>
                          <a:cs typeface="Tahoma"/>
                          <a:sym typeface="Tahoma"/>
                        </a:rPr>
                        <a:t>16.948</a:t>
                      </a:r>
                      <a:endParaRPr/>
                    </a:p>
                  </a:txBody>
                  <a:tcPr marT="9525" marB="0" marR="9525" marL="9525" anchor="ctr"/>
                </a:tc>
              </a:tr>
            </a:tbl>
          </a:graphicData>
        </a:graphic>
      </p:graphicFrame>
      <p:sp>
        <p:nvSpPr>
          <p:cNvPr id="136" name="Google Shape;136;p2"/>
          <p:cNvSpPr txBox="1"/>
          <p:nvPr/>
        </p:nvSpPr>
        <p:spPr>
          <a:xfrm>
            <a:off x="8055174" y="5177713"/>
            <a:ext cx="4461300" cy="831000"/>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1200">
                <a:solidFill>
                  <a:schemeClr val="lt1"/>
                </a:solidFill>
                <a:latin typeface="Calibri"/>
                <a:ea typeface="Calibri"/>
                <a:cs typeface="Calibri"/>
                <a:sym typeface="Calibri"/>
              </a:rPr>
              <a:t>DARI DATA DIATAS BAHWA JML KEJADIAN LAKA LANTAS PERIODE 2018 S.D. 2022 MASIH DLM KATEGORI TINGGI KARENA MASIH BANYAKNYA PELANGGARAN LALU LINTAS YANG DILAKUKAN MASYARAKAT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20"/>
          <p:cNvGrpSpPr/>
          <p:nvPr/>
        </p:nvGrpSpPr>
        <p:grpSpPr>
          <a:xfrm>
            <a:off x="-10816" y="-1642"/>
            <a:ext cx="12215019" cy="6890213"/>
            <a:chOff x="-10816" y="-1642"/>
            <a:chExt cx="12215019" cy="6890213"/>
          </a:xfrm>
        </p:grpSpPr>
        <p:grpSp>
          <p:nvGrpSpPr>
            <p:cNvPr id="586" name="Google Shape;586;p20"/>
            <p:cNvGrpSpPr/>
            <p:nvPr/>
          </p:nvGrpSpPr>
          <p:grpSpPr>
            <a:xfrm>
              <a:off x="-10816" y="-1642"/>
              <a:ext cx="12215019" cy="6890213"/>
              <a:chOff x="-10816" y="-1642"/>
              <a:chExt cx="12215019" cy="6890213"/>
            </a:xfrm>
          </p:grpSpPr>
          <p:pic>
            <p:nvPicPr>
              <p:cNvPr id="587" name="Google Shape;587;p20"/>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588" name="Google Shape;588;p20"/>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20"/>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20"/>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20"/>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20"/>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3" name="Google Shape;593;p20"/>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594" name="Google Shape;594;p20"/>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595" name="Google Shape;595;p20"/>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6" name="Google Shape;596;p20"/>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597" name="Google Shape;597;p20"/>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20"/>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9" name="Google Shape;599;p20"/>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600" name="Google Shape;600;p20"/>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601" name="Google Shape;601;p20"/>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602" name="Google Shape;602;p20"/>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603" name="Google Shape;603;p20"/>
          <p:cNvSpPr txBox="1"/>
          <p:nvPr/>
        </p:nvSpPr>
        <p:spPr>
          <a:xfrm>
            <a:off x="1514280" y="309999"/>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604" name="Google Shape;604;p20"/>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605" name="Google Shape;605;p20"/>
          <p:cNvGraphicFramePr/>
          <p:nvPr/>
        </p:nvGraphicFramePr>
        <p:xfrm>
          <a:off x="561974" y="1708742"/>
          <a:ext cx="3000000" cy="3000000"/>
        </p:xfrm>
        <a:graphic>
          <a:graphicData uri="http://schemas.openxmlformats.org/drawingml/2006/table">
            <a:tbl>
              <a:tblPr bandCol="1" bandRow="1" firstCol="1" firstRow="1" lastCol="1" lastRow="1">
                <a:noFill/>
                <a:tableStyleId>{C64DD0E0-F690-4A99-A329-3240DF09551D}</a:tableStyleId>
              </a:tblPr>
              <a:tblGrid>
                <a:gridCol w="682475"/>
                <a:gridCol w="3142950"/>
                <a:gridCol w="1741725"/>
                <a:gridCol w="1988450"/>
                <a:gridCol w="3512450"/>
              </a:tblGrid>
              <a:tr h="812050">
                <a:tc>
                  <a:txBody>
                    <a:bodyPr/>
                    <a:lstStyle/>
                    <a:p>
                      <a:pPr indent="0" lvl="0" marL="73025" marR="0" rtl="0" algn="ctr">
                        <a:spcBef>
                          <a:spcPts val="0"/>
                        </a:spcBef>
                        <a:spcAft>
                          <a:spcPts val="0"/>
                        </a:spcAft>
                        <a:buNone/>
                      </a:pPr>
                      <a:r>
                        <a:rPr lang="en-US" sz="1600">
                          <a:solidFill>
                            <a:schemeClr val="dk1"/>
                          </a:solidFill>
                          <a:latin typeface="Tahoma"/>
                          <a:ea typeface="Tahoma"/>
                          <a:cs typeface="Tahoma"/>
                          <a:sym typeface="Tahoma"/>
                        </a:rPr>
                        <a:t>NO</a:t>
                      </a:r>
                      <a:endParaRPr sz="1600">
                        <a:solidFill>
                          <a:schemeClr val="dk1"/>
                        </a:solidFill>
                        <a:latin typeface="Tahoma"/>
                        <a:ea typeface="Tahoma"/>
                        <a:cs typeface="Tahoma"/>
                        <a:sym typeface="Tahoma"/>
                      </a:endParaRPr>
                    </a:p>
                  </a:txBody>
                  <a:tcPr marT="36000" marB="21600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172720" lvl="0" marL="595630" marR="417830" rtl="0" algn="ctr">
                        <a:spcBef>
                          <a:spcPts val="0"/>
                        </a:spcBef>
                        <a:spcAft>
                          <a:spcPts val="0"/>
                        </a:spcAft>
                        <a:buNone/>
                      </a:pPr>
                      <a:r>
                        <a:rPr lang="en-US" sz="1600">
                          <a:solidFill>
                            <a:schemeClr val="dk1"/>
                          </a:solidFill>
                          <a:latin typeface="Tahoma"/>
                          <a:ea typeface="Tahoma"/>
                          <a:cs typeface="Tahoma"/>
                          <a:sym typeface="Tahoma"/>
                        </a:rPr>
                        <a:t>PELAKSANAAN   </a:t>
                      </a:r>
                      <a:endParaRPr/>
                    </a:p>
                    <a:p>
                      <a:pPr indent="-172720" lvl="0" marL="595630" marR="417830" rtl="0" algn="ctr">
                        <a:spcBef>
                          <a:spcPts val="0"/>
                        </a:spcBef>
                        <a:spcAft>
                          <a:spcPts val="0"/>
                        </a:spcAft>
                        <a:buNone/>
                      </a:pPr>
                      <a:r>
                        <a:rPr lang="en-US" sz="1600">
                          <a:solidFill>
                            <a:schemeClr val="dk1"/>
                          </a:solidFill>
                          <a:latin typeface="Tahoma"/>
                          <a:ea typeface="Tahoma"/>
                          <a:cs typeface="Tahoma"/>
                          <a:sym typeface="Tahoma"/>
                        </a:rPr>
                        <a:t>KEGIATAN</a:t>
                      </a:r>
                      <a:endParaRPr sz="1600">
                        <a:solidFill>
                          <a:schemeClr val="dk1"/>
                        </a:solidFill>
                        <a:latin typeface="Tahoma"/>
                        <a:ea typeface="Tahoma"/>
                        <a:cs typeface="Tahoma"/>
                        <a:sym typeface="Tahoma"/>
                      </a:endParaRPr>
                    </a:p>
                  </a:txBody>
                  <a:tcPr marT="36000" marB="21600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135890" marR="0" rtl="0" algn="ctr">
                        <a:spcBef>
                          <a:spcPts val="0"/>
                        </a:spcBef>
                        <a:spcAft>
                          <a:spcPts val="0"/>
                        </a:spcAft>
                        <a:buNone/>
                      </a:pPr>
                      <a:r>
                        <a:rPr lang="en-US" sz="1600">
                          <a:solidFill>
                            <a:schemeClr val="dk1"/>
                          </a:solidFill>
                          <a:latin typeface="Tahoma"/>
                          <a:ea typeface="Tahoma"/>
                          <a:cs typeface="Tahoma"/>
                          <a:sym typeface="Tahoma"/>
                        </a:rPr>
                        <a:t>TARGET</a:t>
                      </a:r>
                      <a:endParaRPr sz="1600">
                        <a:solidFill>
                          <a:schemeClr val="dk1"/>
                        </a:solidFill>
                        <a:latin typeface="Tahoma"/>
                        <a:ea typeface="Tahoma"/>
                        <a:cs typeface="Tahoma"/>
                        <a:sym typeface="Tahoma"/>
                      </a:endParaRPr>
                    </a:p>
                  </a:txBody>
                  <a:tcPr marT="36000" marB="21600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95250" marR="0" rtl="0" algn="ctr">
                        <a:spcBef>
                          <a:spcPts val="0"/>
                        </a:spcBef>
                        <a:spcAft>
                          <a:spcPts val="0"/>
                        </a:spcAft>
                        <a:buNone/>
                      </a:pPr>
                      <a:r>
                        <a:rPr lang="en-US" sz="1600">
                          <a:solidFill>
                            <a:schemeClr val="dk1"/>
                          </a:solidFill>
                          <a:latin typeface="Tahoma"/>
                          <a:ea typeface="Tahoma"/>
                          <a:cs typeface="Tahoma"/>
                          <a:sym typeface="Tahoma"/>
                        </a:rPr>
                        <a:t>REALISASI</a:t>
                      </a:r>
                      <a:endParaRPr sz="1600">
                        <a:solidFill>
                          <a:schemeClr val="dk1"/>
                        </a:solidFill>
                        <a:latin typeface="Tahoma"/>
                        <a:ea typeface="Tahoma"/>
                        <a:cs typeface="Tahoma"/>
                        <a:sym typeface="Tahoma"/>
                      </a:endParaRPr>
                    </a:p>
                  </a:txBody>
                  <a:tcPr marT="36000" marB="21600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461010" marR="0" rtl="0" algn="ctr">
                        <a:spcBef>
                          <a:spcPts val="0"/>
                        </a:spcBef>
                        <a:spcAft>
                          <a:spcPts val="0"/>
                        </a:spcAft>
                        <a:buNone/>
                      </a:pPr>
                      <a:r>
                        <a:rPr lang="en-US" sz="1600">
                          <a:solidFill>
                            <a:schemeClr val="dk1"/>
                          </a:solidFill>
                          <a:latin typeface="Tahoma"/>
                          <a:ea typeface="Tahoma"/>
                          <a:cs typeface="Tahoma"/>
                          <a:sym typeface="Tahoma"/>
                        </a:rPr>
                        <a:t>OUTPUT</a:t>
                      </a:r>
                      <a:endParaRPr sz="1600">
                        <a:solidFill>
                          <a:schemeClr val="dk1"/>
                        </a:solidFill>
                        <a:latin typeface="Tahoma"/>
                        <a:ea typeface="Tahoma"/>
                        <a:cs typeface="Tahoma"/>
                        <a:sym typeface="Tahoma"/>
                      </a:endParaRPr>
                    </a:p>
                  </a:txBody>
                  <a:tcPr marT="36000" marB="21600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r>
              <a:tr h="1942675">
                <a:tc>
                  <a:txBody>
                    <a:bodyPr/>
                    <a:lstStyle/>
                    <a:p>
                      <a:pPr indent="0" lvl="0" marL="0" marR="0" rtl="0" algn="ctr">
                        <a:spcBef>
                          <a:spcPts val="0"/>
                        </a:spcBef>
                        <a:spcAft>
                          <a:spcPts val="0"/>
                        </a:spcAft>
                        <a:buNone/>
                      </a:pPr>
                      <a:r>
                        <a:rPr lang="en-US" sz="1600">
                          <a:solidFill>
                            <a:schemeClr val="dk1"/>
                          </a:solidFill>
                          <a:latin typeface="Tahoma"/>
                          <a:ea typeface="Tahoma"/>
                          <a:cs typeface="Tahoma"/>
                          <a:sym typeface="Tahoma"/>
                        </a:rPr>
                        <a:t> </a:t>
                      </a:r>
                      <a:endParaRPr sz="1600">
                        <a:solidFill>
                          <a:schemeClr val="dk1"/>
                        </a:solidFill>
                        <a:latin typeface="Tahoma"/>
                        <a:ea typeface="Tahoma"/>
                        <a:cs typeface="Tahoma"/>
                        <a:sym typeface="Tahoma"/>
                      </a:endParaRPr>
                    </a:p>
                  </a:txBody>
                  <a:tcPr marT="36000" marB="21600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0" rtl="0" algn="l">
                        <a:lnSpc>
                          <a:spcPct val="100000"/>
                        </a:lnSpc>
                        <a:spcBef>
                          <a:spcPts val="0"/>
                        </a:spcBef>
                        <a:spcAft>
                          <a:spcPts val="0"/>
                        </a:spcAft>
                        <a:buNone/>
                      </a:pPr>
                      <a:r>
                        <a:rPr b="1" lang="en-US" sz="1600">
                          <a:solidFill>
                            <a:schemeClr val="dk1"/>
                          </a:solidFill>
                          <a:latin typeface="Arial"/>
                          <a:ea typeface="Arial"/>
                          <a:cs typeface="Arial"/>
                          <a:sym typeface="Arial"/>
                        </a:rPr>
                        <a:t>Sosialisasi kepada masyarakat tentang ETLE Mobile Presisi dimaksud. </a:t>
                      </a:r>
                      <a:endParaRPr b="1" sz="1600">
                        <a:solidFill>
                          <a:schemeClr val="dk1"/>
                        </a:solidFill>
                        <a:latin typeface="Arial"/>
                        <a:ea typeface="Arial"/>
                        <a:cs typeface="Arial"/>
                        <a:sym typeface="Arial"/>
                      </a:endParaRPr>
                    </a:p>
                  </a:txBody>
                  <a:tcPr marT="36000" marB="216000" marR="108000" marL="72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91440" marR="90170" rtl="0" algn="ctr">
                        <a:lnSpc>
                          <a:spcPct val="100000"/>
                        </a:lnSpc>
                        <a:spcBef>
                          <a:spcPts val="0"/>
                        </a:spcBef>
                        <a:spcAft>
                          <a:spcPts val="0"/>
                        </a:spcAft>
                        <a:buNone/>
                      </a:pPr>
                      <a:r>
                        <a:rPr b="1" lang="en-US" sz="1600">
                          <a:solidFill>
                            <a:schemeClr val="dk1"/>
                          </a:solidFill>
                          <a:latin typeface="Arial"/>
                          <a:ea typeface="Arial"/>
                          <a:cs typeface="Arial"/>
                          <a:sym typeface="Arial"/>
                        </a:rPr>
                        <a:t>Oktober 2022 s.d. Januari</a:t>
                      </a:r>
                      <a:endParaRPr b="1" sz="1600">
                        <a:solidFill>
                          <a:schemeClr val="dk1"/>
                        </a:solidFill>
                        <a:latin typeface="Arial"/>
                        <a:ea typeface="Arial"/>
                        <a:cs typeface="Arial"/>
                        <a:sym typeface="Arial"/>
                      </a:endParaRPr>
                    </a:p>
                    <a:p>
                      <a:pPr indent="0" lvl="0" marL="91440" marR="90170" rtl="0" algn="ctr">
                        <a:lnSpc>
                          <a:spcPct val="100000"/>
                        </a:lnSpc>
                        <a:spcBef>
                          <a:spcPts val="0"/>
                        </a:spcBef>
                        <a:spcAft>
                          <a:spcPts val="0"/>
                        </a:spcAft>
                        <a:buNone/>
                      </a:pPr>
                      <a:r>
                        <a:rPr b="1" lang="en-US" sz="1600">
                          <a:solidFill>
                            <a:schemeClr val="dk1"/>
                          </a:solidFill>
                          <a:latin typeface="Arial"/>
                          <a:ea typeface="Arial"/>
                          <a:cs typeface="Arial"/>
                          <a:sym typeface="Arial"/>
                        </a:rPr>
                        <a:t>2023</a:t>
                      </a:r>
                      <a:endParaRPr b="1" sz="1600">
                        <a:solidFill>
                          <a:schemeClr val="dk1"/>
                        </a:solidFill>
                        <a:latin typeface="Arial"/>
                        <a:ea typeface="Arial"/>
                        <a:cs typeface="Arial"/>
                        <a:sym typeface="Arial"/>
                      </a:endParaRPr>
                    </a:p>
                  </a:txBody>
                  <a:tcPr marT="36000" marB="216000" marR="108000" marL="72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6675" marR="0" rtl="0" algn="ctr">
                        <a:lnSpc>
                          <a:spcPct val="100000"/>
                        </a:lnSpc>
                        <a:spcBef>
                          <a:spcPts val="0"/>
                        </a:spcBef>
                        <a:spcAft>
                          <a:spcPts val="0"/>
                        </a:spcAft>
                        <a:buNone/>
                      </a:pPr>
                      <a:r>
                        <a:rPr b="1" lang="en-US" sz="1600">
                          <a:solidFill>
                            <a:schemeClr val="dk1"/>
                          </a:solidFill>
                          <a:latin typeface="Arial"/>
                          <a:ea typeface="Arial"/>
                          <a:cs typeface="Arial"/>
                          <a:sym typeface="Arial"/>
                        </a:rPr>
                        <a:t>Oktober 2022</a:t>
                      </a:r>
                      <a:endParaRPr b="1" sz="1600">
                        <a:solidFill>
                          <a:schemeClr val="dk1"/>
                        </a:solidFill>
                        <a:latin typeface="Arial"/>
                        <a:ea typeface="Arial"/>
                        <a:cs typeface="Arial"/>
                        <a:sym typeface="Arial"/>
                      </a:endParaRPr>
                    </a:p>
                    <a:p>
                      <a:pPr indent="0" lvl="0" marL="66675" marR="0" rtl="0" algn="ctr">
                        <a:lnSpc>
                          <a:spcPct val="100000"/>
                        </a:lnSpc>
                        <a:spcBef>
                          <a:spcPts val="0"/>
                        </a:spcBef>
                        <a:spcAft>
                          <a:spcPts val="0"/>
                        </a:spcAft>
                        <a:buNone/>
                      </a:pPr>
                      <a:r>
                        <a:rPr b="1" lang="en-US" sz="1600">
                          <a:solidFill>
                            <a:schemeClr val="dk1"/>
                          </a:solidFill>
                          <a:latin typeface="Arial"/>
                          <a:ea typeface="Arial"/>
                          <a:cs typeface="Arial"/>
                          <a:sym typeface="Arial"/>
                        </a:rPr>
                        <a:t> </a:t>
                      </a:r>
                      <a:endParaRPr b="1" sz="1600">
                        <a:solidFill>
                          <a:schemeClr val="dk1"/>
                        </a:solidFill>
                        <a:latin typeface="Arial"/>
                        <a:ea typeface="Arial"/>
                        <a:cs typeface="Arial"/>
                        <a:sym typeface="Arial"/>
                      </a:endParaRPr>
                    </a:p>
                  </a:txBody>
                  <a:tcPr marT="36000" marB="216000" marR="108000" marL="72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28270" marR="0" rtl="0" algn="just">
                        <a:lnSpc>
                          <a:spcPct val="100000"/>
                        </a:lnSpc>
                        <a:spcBef>
                          <a:spcPts val="0"/>
                        </a:spcBef>
                        <a:spcAft>
                          <a:spcPts val="0"/>
                        </a:spcAft>
                        <a:buNone/>
                      </a:pPr>
                      <a:r>
                        <a:rPr b="1" lang="en-US" sz="1600">
                          <a:solidFill>
                            <a:schemeClr val="dk1"/>
                          </a:solidFill>
                          <a:latin typeface="Arial"/>
                          <a:ea typeface="Arial"/>
                          <a:cs typeface="Arial"/>
                          <a:sym typeface="Arial"/>
                        </a:rPr>
                        <a:t>Terlaksananya sosialisasi ETLE kepada masyakat dengan Pembinaan dan Penyuluhan Mobil Penerangan Keliling Ditlantas Polda Jateng, melalui media elektronik radio dan tv local semarang, serta melalui media social facebook dan youtube. </a:t>
                      </a:r>
                      <a:endParaRPr b="1" sz="1600">
                        <a:solidFill>
                          <a:schemeClr val="dk1"/>
                        </a:solidFill>
                        <a:latin typeface="Arial"/>
                        <a:ea typeface="Arial"/>
                        <a:cs typeface="Arial"/>
                        <a:sym typeface="Arial"/>
                      </a:endParaRPr>
                    </a:p>
                  </a:txBody>
                  <a:tcPr marT="36000" marB="216000" marR="108000" marL="72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grpSp>
        <p:nvGrpSpPr>
          <p:cNvPr id="610" name="Google Shape;610;p21"/>
          <p:cNvGrpSpPr/>
          <p:nvPr/>
        </p:nvGrpSpPr>
        <p:grpSpPr>
          <a:xfrm>
            <a:off x="-10816" y="-1642"/>
            <a:ext cx="12215019" cy="6890213"/>
            <a:chOff x="-10816" y="-1642"/>
            <a:chExt cx="12215019" cy="6890213"/>
          </a:xfrm>
        </p:grpSpPr>
        <p:grpSp>
          <p:nvGrpSpPr>
            <p:cNvPr id="611" name="Google Shape;611;p21"/>
            <p:cNvGrpSpPr/>
            <p:nvPr/>
          </p:nvGrpSpPr>
          <p:grpSpPr>
            <a:xfrm>
              <a:off x="-10816" y="-1642"/>
              <a:ext cx="12215019" cy="6890213"/>
              <a:chOff x="-10816" y="-1642"/>
              <a:chExt cx="12215019" cy="6890213"/>
            </a:xfrm>
          </p:grpSpPr>
          <p:pic>
            <p:nvPicPr>
              <p:cNvPr id="612" name="Google Shape;612;p21"/>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613" name="Google Shape;613;p21"/>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21"/>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21"/>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21"/>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21"/>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18" name="Google Shape;618;p21"/>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619" name="Google Shape;619;p21"/>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620" name="Google Shape;620;p21"/>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21" name="Google Shape;621;p21"/>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622" name="Google Shape;622;p21"/>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21"/>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24" name="Google Shape;624;p21"/>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625" name="Google Shape;625;p21"/>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626" name="Google Shape;626;p21"/>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627" name="Google Shape;627;p21"/>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628" name="Google Shape;628;p21"/>
          <p:cNvSpPr txBox="1"/>
          <p:nvPr/>
        </p:nvSpPr>
        <p:spPr>
          <a:xfrm>
            <a:off x="1585050" y="301628"/>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629" name="Google Shape;629;p21"/>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pic>
        <p:nvPicPr>
          <p:cNvPr id="630" name="Google Shape;630;p21"/>
          <p:cNvPicPr preferRelativeResize="0"/>
          <p:nvPr/>
        </p:nvPicPr>
        <p:blipFill rotWithShape="1">
          <a:blip r:embed="rId10">
            <a:alphaModFix/>
          </a:blip>
          <a:srcRect b="22184" l="12304" r="31620" t="5737"/>
          <a:stretch/>
        </p:blipFill>
        <p:spPr>
          <a:xfrm>
            <a:off x="381608" y="1322982"/>
            <a:ext cx="5356307" cy="3837627"/>
          </a:xfrm>
          <a:prstGeom prst="rect">
            <a:avLst/>
          </a:prstGeom>
          <a:noFill/>
          <a:ln>
            <a:noFill/>
          </a:ln>
        </p:spPr>
      </p:pic>
      <p:pic>
        <p:nvPicPr>
          <p:cNvPr id="631" name="Google Shape;631;p21"/>
          <p:cNvPicPr preferRelativeResize="0"/>
          <p:nvPr/>
        </p:nvPicPr>
        <p:blipFill rotWithShape="1">
          <a:blip r:embed="rId11">
            <a:alphaModFix/>
          </a:blip>
          <a:srcRect b="24266" l="12265" r="26901" t="6059"/>
          <a:stretch/>
        </p:blipFill>
        <p:spPr>
          <a:xfrm>
            <a:off x="5992188" y="1338053"/>
            <a:ext cx="5956698" cy="3837627"/>
          </a:xfrm>
          <a:prstGeom prst="rect">
            <a:avLst/>
          </a:prstGeom>
          <a:noFill/>
          <a:ln>
            <a:noFill/>
          </a:ln>
        </p:spPr>
      </p:pic>
      <p:sp>
        <p:nvSpPr>
          <p:cNvPr id="632" name="Google Shape;632;p21"/>
          <p:cNvSpPr txBox="1"/>
          <p:nvPr/>
        </p:nvSpPr>
        <p:spPr>
          <a:xfrm>
            <a:off x="1103145" y="5302435"/>
            <a:ext cx="923533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Sosialisasi ETLE Mobile Presisi melalui Youtube</a:t>
            </a:r>
            <a:endParaRPr b="1" sz="20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grpSp>
        <p:nvGrpSpPr>
          <p:cNvPr id="637" name="Google Shape;637;p22"/>
          <p:cNvGrpSpPr/>
          <p:nvPr/>
        </p:nvGrpSpPr>
        <p:grpSpPr>
          <a:xfrm>
            <a:off x="-10816" y="-1642"/>
            <a:ext cx="12215019" cy="6890213"/>
            <a:chOff x="-10816" y="-1642"/>
            <a:chExt cx="12215019" cy="6890213"/>
          </a:xfrm>
        </p:grpSpPr>
        <p:grpSp>
          <p:nvGrpSpPr>
            <p:cNvPr id="638" name="Google Shape;638;p22"/>
            <p:cNvGrpSpPr/>
            <p:nvPr/>
          </p:nvGrpSpPr>
          <p:grpSpPr>
            <a:xfrm>
              <a:off x="-10816" y="-1642"/>
              <a:ext cx="12215019" cy="6890213"/>
              <a:chOff x="-10816" y="-1642"/>
              <a:chExt cx="12215019" cy="6890213"/>
            </a:xfrm>
          </p:grpSpPr>
          <p:pic>
            <p:nvPicPr>
              <p:cNvPr id="639" name="Google Shape;639;p22"/>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640" name="Google Shape;640;p22"/>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22"/>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22"/>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22"/>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22"/>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5" name="Google Shape;645;p22"/>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646" name="Google Shape;646;p22"/>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647" name="Google Shape;647;p22"/>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8" name="Google Shape;648;p22"/>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649" name="Google Shape;649;p22"/>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22"/>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51" name="Google Shape;651;p22"/>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652" name="Google Shape;652;p22"/>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653" name="Google Shape;653;p22"/>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654" name="Google Shape;654;p22"/>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655" name="Google Shape;655;p22"/>
          <p:cNvSpPr txBox="1"/>
          <p:nvPr/>
        </p:nvSpPr>
        <p:spPr>
          <a:xfrm>
            <a:off x="1271050" y="264438"/>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656" name="Google Shape;656;p22"/>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pSp>
        <p:nvGrpSpPr>
          <p:cNvPr id="657" name="Google Shape;657;p22"/>
          <p:cNvGrpSpPr/>
          <p:nvPr/>
        </p:nvGrpSpPr>
        <p:grpSpPr>
          <a:xfrm>
            <a:off x="1081404" y="1301211"/>
            <a:ext cx="10029193" cy="3507105"/>
            <a:chOff x="1624012" y="1301211"/>
            <a:chExt cx="10029193" cy="3507105"/>
          </a:xfrm>
        </p:grpSpPr>
        <p:pic>
          <p:nvPicPr>
            <p:cNvPr id="658" name="Google Shape;658;p22"/>
            <p:cNvPicPr preferRelativeResize="0"/>
            <p:nvPr/>
          </p:nvPicPr>
          <p:blipFill rotWithShape="1">
            <a:blip r:embed="rId10">
              <a:alphaModFix/>
            </a:blip>
            <a:srcRect b="0" l="0" r="0" t="0"/>
            <a:stretch/>
          </p:blipFill>
          <p:spPr>
            <a:xfrm>
              <a:off x="1624012" y="1301211"/>
              <a:ext cx="4676775" cy="35071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59" name="Google Shape;659;p22"/>
            <p:cNvPicPr preferRelativeResize="0"/>
            <p:nvPr/>
          </p:nvPicPr>
          <p:blipFill rotWithShape="1">
            <a:blip r:embed="rId11">
              <a:alphaModFix/>
            </a:blip>
            <a:srcRect b="0" l="0" r="0" t="0"/>
            <a:stretch/>
          </p:blipFill>
          <p:spPr>
            <a:xfrm>
              <a:off x="6977065" y="1302163"/>
              <a:ext cx="4676140" cy="3505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
        <p:nvSpPr>
          <p:cNvPr id="660" name="Google Shape;660;p22"/>
          <p:cNvSpPr txBox="1"/>
          <p:nvPr/>
        </p:nvSpPr>
        <p:spPr>
          <a:xfrm>
            <a:off x="1081404" y="5092967"/>
            <a:ext cx="923533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Sosialisasi ETLE Mobile Presisi melalui TV Lokal dan Radio Lokal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grpSp>
        <p:nvGrpSpPr>
          <p:cNvPr id="665" name="Google Shape;665;p23"/>
          <p:cNvGrpSpPr/>
          <p:nvPr/>
        </p:nvGrpSpPr>
        <p:grpSpPr>
          <a:xfrm>
            <a:off x="-10816" y="-1642"/>
            <a:ext cx="12215019" cy="6890213"/>
            <a:chOff x="-10816" y="-1642"/>
            <a:chExt cx="12215019" cy="6890213"/>
          </a:xfrm>
        </p:grpSpPr>
        <p:grpSp>
          <p:nvGrpSpPr>
            <p:cNvPr id="666" name="Google Shape;666;p23"/>
            <p:cNvGrpSpPr/>
            <p:nvPr/>
          </p:nvGrpSpPr>
          <p:grpSpPr>
            <a:xfrm>
              <a:off x="-10816" y="-1642"/>
              <a:ext cx="12215019" cy="6890213"/>
              <a:chOff x="-10816" y="-1642"/>
              <a:chExt cx="12215019" cy="6890213"/>
            </a:xfrm>
          </p:grpSpPr>
          <p:pic>
            <p:nvPicPr>
              <p:cNvPr id="667" name="Google Shape;667;p23"/>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668" name="Google Shape;668;p23"/>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23"/>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23"/>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23"/>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23"/>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73" name="Google Shape;673;p23"/>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674" name="Google Shape;674;p23"/>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675" name="Google Shape;675;p23"/>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76" name="Google Shape;676;p23"/>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677" name="Google Shape;677;p23"/>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23"/>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79" name="Google Shape;679;p23"/>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680" name="Google Shape;680;p23"/>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681" name="Google Shape;681;p23"/>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682" name="Google Shape;682;p23"/>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683" name="Google Shape;683;p23"/>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684" name="Google Shape;684;p23"/>
          <p:cNvSpPr txBox="1"/>
          <p:nvPr/>
        </p:nvSpPr>
        <p:spPr>
          <a:xfrm>
            <a:off x="1328256" y="231953"/>
            <a:ext cx="5663388"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V. STRATEGI MARKETING</a:t>
            </a:r>
            <a:endParaRPr b="1" sz="3800">
              <a:solidFill>
                <a:schemeClr val="dk1"/>
              </a:solidFill>
              <a:latin typeface="Impact"/>
              <a:ea typeface="Impact"/>
              <a:cs typeface="Impact"/>
              <a:sym typeface="Impact"/>
            </a:endParaRPr>
          </a:p>
        </p:txBody>
      </p:sp>
      <p:sp>
        <p:nvSpPr>
          <p:cNvPr id="685" name="Google Shape;685;p23"/>
          <p:cNvSpPr/>
          <p:nvPr/>
        </p:nvSpPr>
        <p:spPr>
          <a:xfrm>
            <a:off x="3981749" y="1356126"/>
            <a:ext cx="1983543" cy="1861854"/>
          </a:xfrm>
          <a:custGeom>
            <a:rect b="b" l="l" r="r" t="t"/>
            <a:pathLst>
              <a:path extrusionOk="0" h="1076179" w="1146517">
                <a:moveTo>
                  <a:pt x="1146517" y="1076179"/>
                </a:moveTo>
                <a:lnTo>
                  <a:pt x="0" y="1076179"/>
                </a:lnTo>
                <a:cubicBezTo>
                  <a:pt x="0" y="481822"/>
                  <a:pt x="513313" y="0"/>
                  <a:pt x="1146517" y="0"/>
                </a:cubicBezTo>
                <a:lnTo>
                  <a:pt x="1146517" y="1076179"/>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23"/>
          <p:cNvSpPr/>
          <p:nvPr/>
        </p:nvSpPr>
        <p:spPr>
          <a:xfrm flipH="1" rot="10800000">
            <a:off x="3995817" y="3348976"/>
            <a:ext cx="1983543" cy="1861854"/>
          </a:xfrm>
          <a:custGeom>
            <a:rect b="b" l="l" r="r" t="t"/>
            <a:pathLst>
              <a:path extrusionOk="0" h="1076179" w="1146517">
                <a:moveTo>
                  <a:pt x="1146517" y="1076179"/>
                </a:moveTo>
                <a:lnTo>
                  <a:pt x="0" y="1076179"/>
                </a:lnTo>
                <a:cubicBezTo>
                  <a:pt x="0" y="481822"/>
                  <a:pt x="513313" y="0"/>
                  <a:pt x="1146517" y="0"/>
                </a:cubicBezTo>
                <a:lnTo>
                  <a:pt x="1146517" y="1076179"/>
                </a:lnTo>
                <a:close/>
              </a:path>
            </a:pathLst>
          </a:custGeom>
          <a:solidFill>
            <a:srgbClr val="D0CEC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23"/>
          <p:cNvSpPr/>
          <p:nvPr/>
        </p:nvSpPr>
        <p:spPr>
          <a:xfrm flipH="1">
            <a:off x="6122380" y="1356126"/>
            <a:ext cx="1983543" cy="1861854"/>
          </a:xfrm>
          <a:custGeom>
            <a:rect b="b" l="l" r="r" t="t"/>
            <a:pathLst>
              <a:path extrusionOk="0" h="1076179" w="1146517">
                <a:moveTo>
                  <a:pt x="1146517" y="1076179"/>
                </a:moveTo>
                <a:lnTo>
                  <a:pt x="0" y="1076179"/>
                </a:lnTo>
                <a:cubicBezTo>
                  <a:pt x="0" y="481822"/>
                  <a:pt x="513313" y="0"/>
                  <a:pt x="1146517" y="0"/>
                </a:cubicBezTo>
                <a:lnTo>
                  <a:pt x="1146517" y="1076179"/>
                </a:lnTo>
                <a:close/>
              </a:path>
            </a:pathLst>
          </a:cu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23"/>
          <p:cNvSpPr/>
          <p:nvPr/>
        </p:nvSpPr>
        <p:spPr>
          <a:xfrm rot="10800000">
            <a:off x="6122380" y="3360568"/>
            <a:ext cx="1983543" cy="1861854"/>
          </a:xfrm>
          <a:custGeom>
            <a:rect b="b" l="l" r="r" t="t"/>
            <a:pathLst>
              <a:path extrusionOk="0" h="1076179" w="1146517">
                <a:moveTo>
                  <a:pt x="1146517" y="1076179"/>
                </a:moveTo>
                <a:lnTo>
                  <a:pt x="0" y="1076179"/>
                </a:lnTo>
                <a:cubicBezTo>
                  <a:pt x="0" y="481822"/>
                  <a:pt x="513313" y="0"/>
                  <a:pt x="1146517" y="0"/>
                </a:cubicBezTo>
                <a:lnTo>
                  <a:pt x="1146517" y="1076179"/>
                </a:lnTo>
                <a:close/>
              </a:path>
            </a:pathLst>
          </a:cu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23"/>
          <p:cNvSpPr/>
          <p:nvPr/>
        </p:nvSpPr>
        <p:spPr>
          <a:xfrm>
            <a:off x="5057923" y="2635212"/>
            <a:ext cx="1983544" cy="1434904"/>
          </a:xfrm>
          <a:prstGeom prst="ellipse">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Arial Black"/>
                <a:ea typeface="Arial Black"/>
                <a:cs typeface="Arial Black"/>
                <a:sym typeface="Arial Black"/>
              </a:rPr>
              <a:t>STRATEGI MARKETING</a:t>
            </a:r>
            <a:endParaRPr/>
          </a:p>
        </p:txBody>
      </p:sp>
      <p:sp>
        <p:nvSpPr>
          <p:cNvPr id="690" name="Google Shape;690;p23"/>
          <p:cNvSpPr txBox="1"/>
          <p:nvPr/>
        </p:nvSpPr>
        <p:spPr>
          <a:xfrm>
            <a:off x="4310597" y="2111992"/>
            <a:ext cx="151813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PRODUCT</a:t>
            </a:r>
            <a:endParaRPr b="1" sz="2800">
              <a:solidFill>
                <a:schemeClr val="dk1"/>
              </a:solidFill>
              <a:latin typeface="Impact"/>
              <a:ea typeface="Impact"/>
              <a:cs typeface="Impact"/>
              <a:sym typeface="Impact"/>
            </a:endParaRPr>
          </a:p>
        </p:txBody>
      </p:sp>
      <p:sp>
        <p:nvSpPr>
          <p:cNvPr id="691" name="Google Shape;691;p23"/>
          <p:cNvSpPr txBox="1"/>
          <p:nvPr/>
        </p:nvSpPr>
        <p:spPr>
          <a:xfrm>
            <a:off x="6186269" y="2127418"/>
            <a:ext cx="151813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PRICE</a:t>
            </a:r>
            <a:endParaRPr b="1" sz="2800">
              <a:solidFill>
                <a:schemeClr val="dk1"/>
              </a:solidFill>
              <a:latin typeface="Impact"/>
              <a:ea typeface="Impact"/>
              <a:cs typeface="Impact"/>
              <a:sym typeface="Impact"/>
            </a:endParaRPr>
          </a:p>
        </p:txBody>
      </p:sp>
      <p:sp>
        <p:nvSpPr>
          <p:cNvPr id="692" name="Google Shape;692;p23"/>
          <p:cNvSpPr txBox="1"/>
          <p:nvPr/>
        </p:nvSpPr>
        <p:spPr>
          <a:xfrm>
            <a:off x="6282397" y="3920122"/>
            <a:ext cx="151813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PLACE</a:t>
            </a:r>
            <a:endParaRPr b="1" sz="2800">
              <a:solidFill>
                <a:schemeClr val="dk1"/>
              </a:solidFill>
              <a:latin typeface="Impact"/>
              <a:ea typeface="Impact"/>
              <a:cs typeface="Impact"/>
              <a:sym typeface="Impact"/>
            </a:endParaRPr>
          </a:p>
        </p:txBody>
      </p:sp>
      <p:sp>
        <p:nvSpPr>
          <p:cNvPr id="693" name="Google Shape;693;p23"/>
          <p:cNvSpPr txBox="1"/>
          <p:nvPr/>
        </p:nvSpPr>
        <p:spPr>
          <a:xfrm>
            <a:off x="4324664" y="3915368"/>
            <a:ext cx="151813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PROMO</a:t>
            </a:r>
            <a:endParaRPr/>
          </a:p>
          <a:p>
            <a:pPr indent="0" lvl="0" marL="0" marR="0" rtl="0" algn="ctr">
              <a:spcBef>
                <a:spcPts val="0"/>
              </a:spcBef>
              <a:spcAft>
                <a:spcPts val="0"/>
              </a:spcAft>
              <a:buNone/>
            </a:pPr>
            <a:r>
              <a:rPr b="1" lang="en-US" sz="2800">
                <a:solidFill>
                  <a:schemeClr val="dk1"/>
                </a:solidFill>
                <a:latin typeface="Impact"/>
                <a:ea typeface="Impact"/>
                <a:cs typeface="Impact"/>
                <a:sym typeface="Impact"/>
              </a:rPr>
              <a:t>TION</a:t>
            </a:r>
            <a:endParaRPr b="1" sz="2800">
              <a:solidFill>
                <a:schemeClr val="dk1"/>
              </a:solidFill>
              <a:latin typeface="Impact"/>
              <a:ea typeface="Impact"/>
              <a:cs typeface="Impact"/>
              <a:sym typeface="Impact"/>
            </a:endParaRPr>
          </a:p>
        </p:txBody>
      </p:sp>
      <p:sp>
        <p:nvSpPr>
          <p:cNvPr id="694" name="Google Shape;694;p23"/>
          <p:cNvSpPr txBox="1"/>
          <p:nvPr/>
        </p:nvSpPr>
        <p:spPr>
          <a:xfrm>
            <a:off x="1891530" y="1434921"/>
            <a:ext cx="1868073" cy="1200329"/>
          </a:xfrm>
          <a:prstGeom prst="rect">
            <a:avLst/>
          </a:prstGeom>
          <a:gradFill>
            <a:gsLst>
              <a:gs pos="0">
                <a:srgbClr val="474747"/>
              </a:gs>
              <a:gs pos="50000">
                <a:schemeClr val="dk1"/>
              </a:gs>
              <a:gs pos="100000">
                <a:schemeClr val="dk1"/>
              </a:gs>
            </a:gsLst>
            <a:lin ang="5400000" scaled="0"/>
          </a:grad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SISTEM ETLE MOBILE PRESISI</a:t>
            </a:r>
            <a:endParaRPr/>
          </a:p>
          <a:p>
            <a:pPr indent="-285750" lvl="0" marL="28575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APLIKASI ETLE MOBILE PRESISI DI HANDPHONE BERBASIS ANDROID  </a:t>
            </a:r>
            <a:endParaRPr sz="1200">
              <a:solidFill>
                <a:schemeClr val="lt1"/>
              </a:solidFill>
              <a:latin typeface="Tahoma"/>
              <a:ea typeface="Tahoma"/>
              <a:cs typeface="Tahoma"/>
              <a:sym typeface="Tahoma"/>
            </a:endParaRPr>
          </a:p>
        </p:txBody>
      </p:sp>
      <p:sp>
        <p:nvSpPr>
          <p:cNvPr id="695" name="Google Shape;695;p23"/>
          <p:cNvSpPr txBox="1"/>
          <p:nvPr/>
        </p:nvSpPr>
        <p:spPr>
          <a:xfrm>
            <a:off x="8038694" y="1434921"/>
            <a:ext cx="1570893" cy="830997"/>
          </a:xfrm>
          <a:prstGeom prst="rect">
            <a:avLst/>
          </a:prstGeom>
          <a:blipFill rotWithShape="1">
            <a:blip r:embed="rId10">
              <a:alphaModFix/>
            </a:blip>
            <a:tile algn="tl" flip="none" tx="0" sx="100000" ty="0" sy="100000"/>
          </a:blipFill>
          <a:ln cap="flat" cmpd="sng" w="28575">
            <a:solidFill>
              <a:srgbClr val="FFFF0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DUKGAR PEMERINTAH DAERAH </a:t>
            </a:r>
            <a:endParaRPr/>
          </a:p>
          <a:p>
            <a:pPr indent="-285750" lvl="0" marL="28575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DIPA POLRI</a:t>
            </a:r>
            <a:endParaRPr sz="1200">
              <a:solidFill>
                <a:schemeClr val="lt1"/>
              </a:solidFill>
              <a:latin typeface="Tahoma"/>
              <a:ea typeface="Tahoma"/>
              <a:cs typeface="Tahoma"/>
              <a:sym typeface="Tahoma"/>
            </a:endParaRPr>
          </a:p>
        </p:txBody>
      </p:sp>
      <p:sp>
        <p:nvSpPr>
          <p:cNvPr id="696" name="Google Shape;696;p23"/>
          <p:cNvSpPr txBox="1"/>
          <p:nvPr/>
        </p:nvSpPr>
        <p:spPr>
          <a:xfrm>
            <a:off x="1904129" y="4010167"/>
            <a:ext cx="2032784" cy="1754326"/>
          </a:xfrm>
          <a:prstGeom prst="rect">
            <a:avLst/>
          </a:prstGeom>
          <a:solidFill>
            <a:srgbClr val="C00000"/>
          </a:solidFill>
          <a:ln cap="flat" cmpd="sng" w="28575">
            <a:solidFill>
              <a:srgbClr val="FFFF00"/>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SOSIALISASI  KPD INSTANSI TERKAIT, INTERNAL POLRI DAN MASY</a:t>
            </a:r>
            <a:endParaRPr/>
          </a:p>
          <a:p>
            <a:pPr indent="-285750" lvl="0" marL="28575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SOSIALISASI MELALUI MEDIA CETAK DAN ELEKTRONIK</a:t>
            </a:r>
            <a:endParaRPr/>
          </a:p>
          <a:p>
            <a:pPr indent="-285750" lvl="0" marL="28575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SOSIALISASI MELALUI MEDSOS</a:t>
            </a:r>
            <a:endParaRPr sz="1200">
              <a:solidFill>
                <a:schemeClr val="lt1"/>
              </a:solidFill>
              <a:latin typeface="Tahoma"/>
              <a:ea typeface="Tahoma"/>
              <a:cs typeface="Tahoma"/>
              <a:sym typeface="Tahoma"/>
            </a:endParaRPr>
          </a:p>
        </p:txBody>
      </p:sp>
      <p:sp>
        <p:nvSpPr>
          <p:cNvPr id="697" name="Google Shape;697;p23"/>
          <p:cNvSpPr txBox="1"/>
          <p:nvPr/>
        </p:nvSpPr>
        <p:spPr>
          <a:xfrm>
            <a:off x="8080724" y="3869495"/>
            <a:ext cx="2021647" cy="1938992"/>
          </a:xfrm>
          <a:prstGeom prst="rect">
            <a:avLst/>
          </a:prstGeom>
          <a:blipFill rotWithShape="1">
            <a:blip r:embed="rId11">
              <a:alphaModFix/>
            </a:blip>
            <a:tile algn="tl" flip="none" tx="0" sx="100000" ty="0" sy="100000"/>
          </a:blipFill>
          <a:ln cap="flat" cmpd="sng" w="28575">
            <a:solidFill>
              <a:srgbClr val="FFFF00"/>
            </a:solidFill>
            <a:prstDash val="solid"/>
            <a:round/>
            <a:headEnd len="sm" w="sm" type="none"/>
            <a:tailEnd len="sm" w="sm" type="none"/>
          </a:ln>
        </p:spPr>
        <p:txBody>
          <a:bodyPr anchorCtr="0" anchor="t" bIns="45700" lIns="91425" spcFirstLastPara="1" rIns="91425" wrap="square" tIns="45700">
            <a:spAutoFit/>
          </a:bodyPr>
          <a:lstStyle/>
          <a:p>
            <a:pPr indent="-266700" lvl="0" marL="266700" marR="0" rtl="0" algn="l">
              <a:spcBef>
                <a:spcPts val="0"/>
              </a:spcBef>
              <a:spcAft>
                <a:spcPts val="0"/>
              </a:spcAft>
              <a:buClr>
                <a:schemeClr val="lt1"/>
              </a:buClr>
              <a:buSzPts val="1200"/>
              <a:buFont typeface="Noto Sans Symbols"/>
              <a:buChar char="❑"/>
            </a:pPr>
            <a:r>
              <a:rPr lang="en-US" sz="1200">
                <a:solidFill>
                  <a:schemeClr val="lt1"/>
                </a:solidFill>
                <a:latin typeface="Tahoma"/>
                <a:ea typeface="Tahoma"/>
                <a:cs typeface="Tahoma"/>
                <a:sym typeface="Tahoma"/>
              </a:rPr>
              <a:t>SISTEM ETLE MOBILE PRESISI DENGAN MENDOWNLOAD APLIKASI MOBILE GO SIGAP DI PLAYSTORE BAGI SELURUH PETUGAS FUNGSI LALU LINTAS DI SELURUH JAWA TENGAH</a:t>
            </a:r>
            <a:endParaRPr/>
          </a:p>
        </p:txBody>
      </p:sp>
      <p:cxnSp>
        <p:nvCxnSpPr>
          <p:cNvPr id="698" name="Google Shape;698;p23"/>
          <p:cNvCxnSpPr>
            <a:stCxn id="694" idx="2"/>
          </p:cNvCxnSpPr>
          <p:nvPr/>
        </p:nvCxnSpPr>
        <p:spPr>
          <a:xfrm flipH="1" rot="-5400000">
            <a:off x="3228317" y="2232500"/>
            <a:ext cx="350700" cy="1156200"/>
          </a:xfrm>
          <a:prstGeom prst="bentConnector2">
            <a:avLst/>
          </a:prstGeom>
          <a:noFill/>
          <a:ln cap="flat" cmpd="sng" w="57150">
            <a:solidFill>
              <a:srgbClr val="FF0000"/>
            </a:solidFill>
            <a:prstDash val="solid"/>
            <a:miter lim="800000"/>
            <a:headEnd len="sm" w="sm" type="none"/>
            <a:tailEnd len="med" w="med" type="triangle"/>
          </a:ln>
        </p:spPr>
      </p:cxnSp>
      <p:cxnSp>
        <p:nvCxnSpPr>
          <p:cNvPr id="699" name="Google Shape;699;p23"/>
          <p:cNvCxnSpPr>
            <a:stCxn id="696" idx="0"/>
          </p:cNvCxnSpPr>
          <p:nvPr/>
        </p:nvCxnSpPr>
        <p:spPr>
          <a:xfrm rot="-5400000">
            <a:off x="3314271" y="3305917"/>
            <a:ext cx="310500" cy="1098000"/>
          </a:xfrm>
          <a:prstGeom prst="bentConnector2">
            <a:avLst/>
          </a:prstGeom>
          <a:noFill/>
          <a:ln cap="flat" cmpd="sng" w="57150">
            <a:solidFill>
              <a:srgbClr val="FF0000"/>
            </a:solidFill>
            <a:prstDash val="solid"/>
            <a:miter lim="800000"/>
            <a:headEnd len="sm" w="sm" type="none"/>
            <a:tailEnd len="med" w="med" type="triangle"/>
          </a:ln>
        </p:spPr>
      </p:cxnSp>
      <p:cxnSp>
        <p:nvCxnSpPr>
          <p:cNvPr id="700" name="Google Shape;700;p23"/>
          <p:cNvCxnSpPr>
            <a:stCxn id="695" idx="2"/>
          </p:cNvCxnSpPr>
          <p:nvPr/>
        </p:nvCxnSpPr>
        <p:spPr>
          <a:xfrm rot="5400000">
            <a:off x="8174941" y="2171718"/>
            <a:ext cx="555000" cy="743400"/>
          </a:xfrm>
          <a:prstGeom prst="bentConnector2">
            <a:avLst/>
          </a:prstGeom>
          <a:noFill/>
          <a:ln cap="flat" cmpd="sng" w="57150">
            <a:solidFill>
              <a:srgbClr val="FF0000"/>
            </a:solidFill>
            <a:prstDash val="solid"/>
            <a:miter lim="800000"/>
            <a:headEnd len="sm" w="sm" type="none"/>
            <a:tailEnd len="med" w="med" type="triangle"/>
          </a:ln>
        </p:spPr>
      </p:cxnSp>
      <p:cxnSp>
        <p:nvCxnSpPr>
          <p:cNvPr id="701" name="Google Shape;701;p23"/>
          <p:cNvCxnSpPr/>
          <p:nvPr/>
        </p:nvCxnSpPr>
        <p:spPr>
          <a:xfrm rot="10800000">
            <a:off x="8102067" y="3625296"/>
            <a:ext cx="929100" cy="244200"/>
          </a:xfrm>
          <a:prstGeom prst="bentConnector2">
            <a:avLst/>
          </a:prstGeom>
          <a:noFill/>
          <a:ln cap="flat" cmpd="sng" w="57150">
            <a:solidFill>
              <a:srgbClr val="FF0000"/>
            </a:solidFill>
            <a:prstDash val="solid"/>
            <a:miter lim="800000"/>
            <a:headEnd len="sm" w="sm" type="none"/>
            <a:tailEnd len="med" w="med" type="triangle"/>
          </a:ln>
        </p:spPr>
      </p:cxnSp>
      <p:pic>
        <p:nvPicPr>
          <p:cNvPr id="702" name="Google Shape;702;p23"/>
          <p:cNvPicPr preferRelativeResize="0"/>
          <p:nvPr/>
        </p:nvPicPr>
        <p:blipFill rotWithShape="1">
          <a:blip r:embed="rId12">
            <a:alphaModFix/>
          </a:blip>
          <a:srcRect b="0" l="0" r="0" t="9562"/>
          <a:stretch/>
        </p:blipFill>
        <p:spPr>
          <a:xfrm>
            <a:off x="137477" y="1428901"/>
            <a:ext cx="1611918" cy="1006944"/>
          </a:xfrm>
          <a:prstGeom prst="rect">
            <a:avLst/>
          </a:prstGeom>
          <a:noFill/>
          <a:ln cap="flat" cmpd="sng" w="28575">
            <a:solidFill>
              <a:srgbClr val="FF0000"/>
            </a:solidFill>
            <a:prstDash val="solid"/>
            <a:round/>
            <a:headEnd len="sm" w="sm" type="none"/>
            <a:tailEnd len="sm" w="sm" type="none"/>
          </a:ln>
        </p:spPr>
      </p:pic>
      <p:pic>
        <p:nvPicPr>
          <p:cNvPr id="703" name="Google Shape;703;p23"/>
          <p:cNvPicPr preferRelativeResize="0"/>
          <p:nvPr/>
        </p:nvPicPr>
        <p:blipFill rotWithShape="1">
          <a:blip r:embed="rId13">
            <a:alphaModFix/>
          </a:blip>
          <a:srcRect b="0" l="0" r="0" t="0"/>
          <a:stretch/>
        </p:blipFill>
        <p:spPr>
          <a:xfrm>
            <a:off x="136583" y="2293602"/>
            <a:ext cx="1610002" cy="924377"/>
          </a:xfrm>
          <a:prstGeom prst="rect">
            <a:avLst/>
          </a:prstGeom>
          <a:noFill/>
          <a:ln cap="flat" cmpd="sng" w="28575">
            <a:solidFill>
              <a:srgbClr val="FF0000"/>
            </a:solidFill>
            <a:prstDash val="solid"/>
            <a:round/>
            <a:headEnd len="sm" w="sm" type="none"/>
            <a:tailEnd len="sm" w="sm" type="none"/>
          </a:ln>
        </p:spPr>
      </p:pic>
      <p:pic>
        <p:nvPicPr>
          <p:cNvPr id="704" name="Google Shape;704;p23"/>
          <p:cNvPicPr preferRelativeResize="0"/>
          <p:nvPr/>
        </p:nvPicPr>
        <p:blipFill rotWithShape="1">
          <a:blip r:embed="rId14">
            <a:alphaModFix/>
          </a:blip>
          <a:srcRect b="0" l="0" r="0" t="0"/>
          <a:stretch/>
        </p:blipFill>
        <p:spPr>
          <a:xfrm>
            <a:off x="9804591" y="1434801"/>
            <a:ext cx="1721309" cy="2098426"/>
          </a:xfrm>
          <a:prstGeom prst="rect">
            <a:avLst/>
          </a:prstGeom>
          <a:noFill/>
          <a:ln cap="flat" cmpd="sng" w="38100">
            <a:solidFill>
              <a:srgbClr val="FF0000"/>
            </a:solidFill>
            <a:prstDash val="solid"/>
            <a:round/>
            <a:headEnd len="sm" w="sm" type="none"/>
            <a:tailEnd len="sm" w="sm" type="none"/>
          </a:ln>
        </p:spPr>
      </p:pic>
      <p:pic>
        <p:nvPicPr>
          <p:cNvPr id="705" name="Google Shape;705;p23"/>
          <p:cNvPicPr preferRelativeResize="0"/>
          <p:nvPr/>
        </p:nvPicPr>
        <p:blipFill rotWithShape="1">
          <a:blip r:embed="rId15">
            <a:alphaModFix/>
          </a:blip>
          <a:srcRect b="0" l="0" r="0" t="0"/>
          <a:stretch/>
        </p:blipFill>
        <p:spPr>
          <a:xfrm>
            <a:off x="10207932" y="3854989"/>
            <a:ext cx="1858218" cy="1909504"/>
          </a:xfrm>
          <a:prstGeom prst="rect">
            <a:avLst/>
          </a:prstGeom>
          <a:noFill/>
          <a:ln cap="flat" cmpd="sng" w="28575">
            <a:solidFill>
              <a:srgbClr val="FF0000"/>
            </a:solidFill>
            <a:prstDash val="solid"/>
            <a:round/>
            <a:headEnd len="sm" w="sm" type="none"/>
            <a:tailEnd len="sm" w="sm" type="none"/>
          </a:ln>
        </p:spPr>
      </p:pic>
      <p:pic>
        <p:nvPicPr>
          <p:cNvPr id="706" name="Google Shape;706;p23"/>
          <p:cNvPicPr preferRelativeResize="0"/>
          <p:nvPr/>
        </p:nvPicPr>
        <p:blipFill rotWithShape="1">
          <a:blip r:embed="rId16">
            <a:alphaModFix/>
          </a:blip>
          <a:srcRect b="0" l="0" r="0" t="0"/>
          <a:stretch/>
        </p:blipFill>
        <p:spPr>
          <a:xfrm>
            <a:off x="122224" y="3603876"/>
            <a:ext cx="1690931" cy="1088393"/>
          </a:xfrm>
          <a:prstGeom prst="rect">
            <a:avLst/>
          </a:prstGeom>
          <a:noFill/>
          <a:ln cap="flat" cmpd="sng" w="28575">
            <a:solidFill>
              <a:srgbClr val="FF0000"/>
            </a:solidFill>
            <a:prstDash val="solid"/>
            <a:round/>
            <a:headEnd len="sm" w="sm" type="none"/>
            <a:tailEnd len="sm" w="sm" type="none"/>
          </a:ln>
        </p:spPr>
      </p:pic>
      <p:pic>
        <p:nvPicPr>
          <p:cNvPr id="707" name="Google Shape;707;p23"/>
          <p:cNvPicPr preferRelativeResize="0"/>
          <p:nvPr/>
        </p:nvPicPr>
        <p:blipFill rotWithShape="1">
          <a:blip r:embed="rId17">
            <a:alphaModFix/>
          </a:blip>
          <a:srcRect b="0" l="0" r="0" t="14403"/>
          <a:stretch/>
        </p:blipFill>
        <p:spPr>
          <a:xfrm>
            <a:off x="114665" y="4773875"/>
            <a:ext cx="1698490" cy="1088393"/>
          </a:xfrm>
          <a:prstGeom prst="rect">
            <a:avLst/>
          </a:prstGeom>
          <a:noFill/>
          <a:ln cap="flat" cmpd="sng" w="28575">
            <a:solidFill>
              <a:srgbClr val="FF0000"/>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p24"/>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713" name="Google Shape;713;p24"/>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4" name="Google Shape;714;p24"/>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5" name="Google Shape;715;p24"/>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6" name="Google Shape;716;p24"/>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717" name="Google Shape;717;p24"/>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18" name="Google Shape;718;p24"/>
          <p:cNvPicPr preferRelativeResize="0"/>
          <p:nvPr/>
        </p:nvPicPr>
        <p:blipFill rotWithShape="1">
          <a:blip r:embed="rId4">
            <a:alphaModFix/>
          </a:blip>
          <a:srcRect b="0" l="0" r="0" t="0"/>
          <a:stretch/>
        </p:blipFill>
        <p:spPr>
          <a:xfrm>
            <a:off x="424235" y="246794"/>
            <a:ext cx="746484" cy="732687"/>
          </a:xfrm>
          <a:prstGeom prst="rect">
            <a:avLst/>
          </a:prstGeom>
          <a:noFill/>
          <a:ln>
            <a:noFill/>
          </a:ln>
        </p:spPr>
      </p:pic>
      <p:sp>
        <p:nvSpPr>
          <p:cNvPr id="719" name="Google Shape;719;p24"/>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24"/>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21" name="Google Shape;721;p24"/>
          <p:cNvPicPr preferRelativeResize="0"/>
          <p:nvPr/>
        </p:nvPicPr>
        <p:blipFill rotWithShape="1">
          <a:blip r:embed="rId5">
            <a:alphaModFix/>
          </a:blip>
          <a:srcRect b="0" l="0" r="0" t="0"/>
          <a:stretch/>
        </p:blipFill>
        <p:spPr>
          <a:xfrm>
            <a:off x="10581515" y="56720"/>
            <a:ext cx="640834" cy="426360"/>
          </a:xfrm>
          <a:prstGeom prst="rect">
            <a:avLst/>
          </a:prstGeom>
          <a:noFill/>
          <a:ln>
            <a:noFill/>
          </a:ln>
        </p:spPr>
      </p:pic>
      <p:pic>
        <p:nvPicPr>
          <p:cNvPr id="722" name="Google Shape;722;p24"/>
          <p:cNvPicPr preferRelativeResize="0"/>
          <p:nvPr/>
        </p:nvPicPr>
        <p:blipFill rotWithShape="1">
          <a:blip r:embed="rId6">
            <a:alphaModFix/>
          </a:blip>
          <a:srcRect b="0" l="0" r="0" t="0"/>
          <a:stretch/>
        </p:blipFill>
        <p:spPr>
          <a:xfrm>
            <a:off x="10114359" y="80611"/>
            <a:ext cx="466465" cy="402469"/>
          </a:xfrm>
          <a:prstGeom prst="rect">
            <a:avLst/>
          </a:prstGeom>
          <a:noFill/>
          <a:ln>
            <a:noFill/>
          </a:ln>
        </p:spPr>
      </p:pic>
      <p:pic>
        <p:nvPicPr>
          <p:cNvPr id="723" name="Google Shape;723;p24"/>
          <p:cNvPicPr preferRelativeResize="0"/>
          <p:nvPr/>
        </p:nvPicPr>
        <p:blipFill rotWithShape="1">
          <a:blip r:embed="rId7">
            <a:alphaModFix/>
          </a:blip>
          <a:srcRect b="0" l="16560" r="16069" t="0"/>
          <a:stretch/>
        </p:blipFill>
        <p:spPr>
          <a:xfrm>
            <a:off x="9716632" y="42204"/>
            <a:ext cx="441874" cy="491907"/>
          </a:xfrm>
          <a:prstGeom prst="rect">
            <a:avLst/>
          </a:prstGeom>
          <a:noFill/>
          <a:ln>
            <a:noFill/>
          </a:ln>
        </p:spPr>
      </p:pic>
      <p:pic>
        <p:nvPicPr>
          <p:cNvPr id="724" name="Google Shape;724;p24"/>
          <p:cNvPicPr preferRelativeResize="0"/>
          <p:nvPr/>
        </p:nvPicPr>
        <p:blipFill rotWithShape="1">
          <a:blip r:embed="rId8">
            <a:alphaModFix/>
          </a:blip>
          <a:srcRect b="0" l="0" r="0" t="0"/>
          <a:stretch/>
        </p:blipFill>
        <p:spPr>
          <a:xfrm>
            <a:off x="11282351" y="47592"/>
            <a:ext cx="657285" cy="671910"/>
          </a:xfrm>
          <a:prstGeom prst="rect">
            <a:avLst/>
          </a:prstGeom>
          <a:noFill/>
          <a:ln>
            <a:noFill/>
          </a:ln>
        </p:spPr>
      </p:pic>
      <p:sp>
        <p:nvSpPr>
          <p:cNvPr id="725" name="Google Shape;725;p24"/>
          <p:cNvSpPr/>
          <p:nvPr/>
        </p:nvSpPr>
        <p:spPr>
          <a:xfrm>
            <a:off x="-14740" y="1154782"/>
            <a:ext cx="12196718" cy="5132363"/>
          </a:xfrm>
          <a:prstGeom prst="rect">
            <a:avLst/>
          </a:prstGeom>
          <a:blipFill rotWithShape="1">
            <a:blip r:embed="rId9">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24"/>
          <p:cNvSpPr txBox="1"/>
          <p:nvPr/>
        </p:nvSpPr>
        <p:spPr>
          <a:xfrm>
            <a:off x="1535289" y="249206"/>
            <a:ext cx="6504529"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VI. PEMBERDAYAAN ORGANISASI</a:t>
            </a:r>
            <a:endParaRPr b="1" sz="3800">
              <a:solidFill>
                <a:schemeClr val="dk1"/>
              </a:solidFill>
              <a:latin typeface="Impact"/>
              <a:ea typeface="Impact"/>
              <a:cs typeface="Impact"/>
              <a:sym typeface="Impact"/>
            </a:endParaRPr>
          </a:p>
        </p:txBody>
      </p:sp>
      <p:grpSp>
        <p:nvGrpSpPr>
          <p:cNvPr id="727" name="Google Shape;727;p24"/>
          <p:cNvGrpSpPr/>
          <p:nvPr/>
        </p:nvGrpSpPr>
        <p:grpSpPr>
          <a:xfrm>
            <a:off x="1249277" y="1284495"/>
            <a:ext cx="9521951" cy="4869562"/>
            <a:chOff x="1249277" y="1178990"/>
            <a:chExt cx="9521951" cy="4869562"/>
          </a:xfrm>
        </p:grpSpPr>
        <p:sp>
          <p:nvSpPr>
            <p:cNvPr id="728" name="Google Shape;728;p24"/>
            <p:cNvSpPr/>
            <p:nvPr/>
          </p:nvSpPr>
          <p:spPr>
            <a:xfrm>
              <a:off x="5713073" y="1484175"/>
              <a:ext cx="0" cy="3383279"/>
            </a:xfrm>
            <a:custGeom>
              <a:rect b="b" l="l" r="r" t="t"/>
              <a:pathLst>
                <a:path extrusionOk="0" h="3383279" w="120000">
                  <a:moveTo>
                    <a:pt x="0" y="0"/>
                  </a:moveTo>
                  <a:lnTo>
                    <a:pt x="0" y="3383178"/>
                  </a:lnTo>
                </a:path>
              </a:pathLst>
            </a:custGeom>
            <a:noFill/>
            <a:ln cap="flat" cmpd="sng" w="27425">
              <a:solidFill>
                <a:srgbClr val="15004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24"/>
            <p:cNvSpPr/>
            <p:nvPr/>
          </p:nvSpPr>
          <p:spPr>
            <a:xfrm>
              <a:off x="2238002" y="1708910"/>
              <a:ext cx="7562215" cy="3785235"/>
            </a:xfrm>
            <a:custGeom>
              <a:rect b="b" l="l" r="r" t="t"/>
              <a:pathLst>
                <a:path extrusionOk="0" h="3785235" w="7562215">
                  <a:moveTo>
                    <a:pt x="3490214" y="0"/>
                  </a:moveTo>
                  <a:lnTo>
                    <a:pt x="3461004" y="0"/>
                  </a:lnTo>
                  <a:lnTo>
                    <a:pt x="3461004" y="2135632"/>
                  </a:lnTo>
                  <a:lnTo>
                    <a:pt x="2240406" y="2135632"/>
                  </a:lnTo>
                  <a:lnTo>
                    <a:pt x="2240406" y="2136902"/>
                  </a:lnTo>
                  <a:lnTo>
                    <a:pt x="27431" y="2136902"/>
                  </a:lnTo>
                  <a:lnTo>
                    <a:pt x="27431" y="2256536"/>
                  </a:lnTo>
                  <a:lnTo>
                    <a:pt x="0" y="2256536"/>
                  </a:lnTo>
                  <a:lnTo>
                    <a:pt x="41148" y="2338832"/>
                  </a:lnTo>
                  <a:lnTo>
                    <a:pt x="82295" y="2256536"/>
                  </a:lnTo>
                  <a:lnTo>
                    <a:pt x="54863" y="2256536"/>
                  </a:lnTo>
                  <a:lnTo>
                    <a:pt x="54863" y="2164334"/>
                  </a:lnTo>
                  <a:lnTo>
                    <a:pt x="2240406" y="2164334"/>
                  </a:lnTo>
                  <a:lnTo>
                    <a:pt x="2240406" y="2281936"/>
                  </a:lnTo>
                  <a:lnTo>
                    <a:pt x="2212975" y="2281936"/>
                  </a:lnTo>
                  <a:lnTo>
                    <a:pt x="2254123" y="2364232"/>
                  </a:lnTo>
                  <a:lnTo>
                    <a:pt x="2295271" y="2281936"/>
                  </a:lnTo>
                  <a:lnTo>
                    <a:pt x="2267839" y="2281936"/>
                  </a:lnTo>
                  <a:lnTo>
                    <a:pt x="2267839" y="2164334"/>
                  </a:lnTo>
                  <a:lnTo>
                    <a:pt x="3461258" y="2164334"/>
                  </a:lnTo>
                  <a:lnTo>
                    <a:pt x="3461258" y="3567163"/>
                  </a:lnTo>
                  <a:lnTo>
                    <a:pt x="1042415" y="3567163"/>
                  </a:lnTo>
                  <a:lnTo>
                    <a:pt x="1042415" y="3702697"/>
                  </a:lnTo>
                  <a:lnTo>
                    <a:pt x="1014984" y="3702697"/>
                  </a:lnTo>
                  <a:lnTo>
                    <a:pt x="1056131" y="3784993"/>
                  </a:lnTo>
                  <a:lnTo>
                    <a:pt x="1097279" y="3702697"/>
                  </a:lnTo>
                  <a:lnTo>
                    <a:pt x="1069848" y="3702697"/>
                  </a:lnTo>
                  <a:lnTo>
                    <a:pt x="1069848" y="3594595"/>
                  </a:lnTo>
                  <a:lnTo>
                    <a:pt x="3462781" y="3594595"/>
                  </a:lnTo>
                  <a:lnTo>
                    <a:pt x="3462781" y="3594963"/>
                  </a:lnTo>
                  <a:lnTo>
                    <a:pt x="5926328" y="3594950"/>
                  </a:lnTo>
                  <a:lnTo>
                    <a:pt x="5926328" y="3702824"/>
                  </a:lnTo>
                  <a:lnTo>
                    <a:pt x="5898896" y="3702824"/>
                  </a:lnTo>
                  <a:lnTo>
                    <a:pt x="5940044" y="3785133"/>
                  </a:lnTo>
                  <a:lnTo>
                    <a:pt x="5981192" y="3702824"/>
                  </a:lnTo>
                  <a:lnTo>
                    <a:pt x="5953759" y="3702824"/>
                  </a:lnTo>
                  <a:lnTo>
                    <a:pt x="5953759" y="3567518"/>
                  </a:lnTo>
                  <a:lnTo>
                    <a:pt x="3490214" y="3567518"/>
                  </a:lnTo>
                  <a:lnTo>
                    <a:pt x="3490214" y="2172970"/>
                  </a:lnTo>
                  <a:lnTo>
                    <a:pt x="4920742" y="2172970"/>
                  </a:lnTo>
                  <a:lnTo>
                    <a:pt x="4920742" y="2236089"/>
                  </a:lnTo>
                  <a:lnTo>
                    <a:pt x="4893309" y="2236089"/>
                  </a:lnTo>
                  <a:lnTo>
                    <a:pt x="4934458" y="2318385"/>
                  </a:lnTo>
                  <a:lnTo>
                    <a:pt x="4975606" y="2236089"/>
                  </a:lnTo>
                  <a:lnTo>
                    <a:pt x="4948174" y="2236089"/>
                  </a:lnTo>
                  <a:lnTo>
                    <a:pt x="4948174" y="2168652"/>
                  </a:lnTo>
                  <a:lnTo>
                    <a:pt x="7507097" y="2168652"/>
                  </a:lnTo>
                  <a:lnTo>
                    <a:pt x="7507097" y="2246249"/>
                  </a:lnTo>
                  <a:lnTo>
                    <a:pt x="7479665" y="2246249"/>
                  </a:lnTo>
                  <a:lnTo>
                    <a:pt x="7520812" y="2328545"/>
                  </a:lnTo>
                  <a:lnTo>
                    <a:pt x="7561960" y="2246249"/>
                  </a:lnTo>
                  <a:lnTo>
                    <a:pt x="7534529" y="2246249"/>
                  </a:lnTo>
                  <a:lnTo>
                    <a:pt x="7534529" y="2141220"/>
                  </a:lnTo>
                  <a:lnTo>
                    <a:pt x="3490214" y="2141220"/>
                  </a:lnTo>
                  <a:lnTo>
                    <a:pt x="3490214" y="0"/>
                  </a:lnTo>
                  <a:close/>
                </a:path>
              </a:pathLst>
            </a:custGeom>
            <a:solidFill>
              <a:srgbClr val="1500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24"/>
            <p:cNvSpPr/>
            <p:nvPr/>
          </p:nvSpPr>
          <p:spPr>
            <a:xfrm>
              <a:off x="4170785" y="3285543"/>
              <a:ext cx="2439670" cy="0"/>
            </a:xfrm>
            <a:custGeom>
              <a:rect b="b" l="l" r="r" t="t"/>
              <a:pathLst>
                <a:path extrusionOk="0" h="120000" w="2439670">
                  <a:moveTo>
                    <a:pt x="2439416" y="0"/>
                  </a:moveTo>
                  <a:lnTo>
                    <a:pt x="0" y="0"/>
                  </a:lnTo>
                </a:path>
              </a:pathLst>
            </a:custGeom>
            <a:noFill/>
            <a:ln cap="flat" cmpd="sng" w="39600">
              <a:solidFill>
                <a:srgbClr val="15004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31" name="Google Shape;731;p24"/>
            <p:cNvPicPr preferRelativeResize="0"/>
            <p:nvPr/>
          </p:nvPicPr>
          <p:blipFill rotWithShape="1">
            <a:blip r:embed="rId10">
              <a:alphaModFix/>
            </a:blip>
            <a:srcRect b="0" l="0" r="0" t="0"/>
            <a:stretch/>
          </p:blipFill>
          <p:spPr>
            <a:xfrm>
              <a:off x="4684373" y="1217475"/>
              <a:ext cx="2042160" cy="490727"/>
            </a:xfrm>
            <a:prstGeom prst="rect">
              <a:avLst/>
            </a:prstGeom>
            <a:noFill/>
            <a:ln>
              <a:noFill/>
            </a:ln>
          </p:spPr>
        </p:pic>
        <p:pic>
          <p:nvPicPr>
            <p:cNvPr id="732" name="Google Shape;732;p24"/>
            <p:cNvPicPr preferRelativeResize="0"/>
            <p:nvPr/>
          </p:nvPicPr>
          <p:blipFill rotWithShape="1">
            <a:blip r:embed="rId11">
              <a:alphaModFix/>
            </a:blip>
            <a:srcRect b="0" l="0" r="0" t="0"/>
            <a:stretch/>
          </p:blipFill>
          <p:spPr>
            <a:xfrm>
              <a:off x="7032858" y="3117902"/>
              <a:ext cx="1725168" cy="490727"/>
            </a:xfrm>
            <a:prstGeom prst="rect">
              <a:avLst/>
            </a:prstGeom>
            <a:noFill/>
            <a:ln>
              <a:noFill/>
            </a:ln>
          </p:spPr>
        </p:pic>
        <p:pic>
          <p:nvPicPr>
            <p:cNvPr id="733" name="Google Shape;733;p24"/>
            <p:cNvPicPr preferRelativeResize="0"/>
            <p:nvPr/>
          </p:nvPicPr>
          <p:blipFill rotWithShape="1">
            <a:blip r:embed="rId12">
              <a:alphaModFix/>
            </a:blip>
            <a:srcRect b="0" l="0" r="0" t="0"/>
            <a:stretch/>
          </p:blipFill>
          <p:spPr>
            <a:xfrm>
              <a:off x="4684373" y="1857555"/>
              <a:ext cx="2042160" cy="487679"/>
            </a:xfrm>
            <a:prstGeom prst="rect">
              <a:avLst/>
            </a:prstGeom>
            <a:noFill/>
            <a:ln>
              <a:noFill/>
            </a:ln>
          </p:spPr>
        </p:pic>
        <p:pic>
          <p:nvPicPr>
            <p:cNvPr id="734" name="Google Shape;734;p24"/>
            <p:cNvPicPr preferRelativeResize="0"/>
            <p:nvPr/>
          </p:nvPicPr>
          <p:blipFill rotWithShape="1">
            <a:blip r:embed="rId13">
              <a:alphaModFix/>
            </a:blip>
            <a:srcRect b="0" l="0" r="0" t="0"/>
            <a:stretch/>
          </p:blipFill>
          <p:spPr>
            <a:xfrm>
              <a:off x="4684373" y="2390955"/>
              <a:ext cx="2042160" cy="487680"/>
            </a:xfrm>
            <a:prstGeom prst="rect">
              <a:avLst/>
            </a:prstGeom>
            <a:noFill/>
            <a:ln>
              <a:noFill/>
            </a:ln>
          </p:spPr>
        </p:pic>
        <p:sp>
          <p:nvSpPr>
            <p:cNvPr id="735" name="Google Shape;735;p24"/>
            <p:cNvSpPr txBox="1"/>
            <p:nvPr/>
          </p:nvSpPr>
          <p:spPr>
            <a:xfrm>
              <a:off x="5009367" y="1178990"/>
              <a:ext cx="1407160" cy="1055370"/>
            </a:xfrm>
            <a:prstGeom prst="rect">
              <a:avLst/>
            </a:prstGeom>
            <a:noFill/>
            <a:ln>
              <a:noFill/>
            </a:ln>
          </p:spPr>
          <p:txBody>
            <a:bodyPr anchorCtr="0" anchor="t" bIns="0" lIns="0" spcFirstLastPara="1" rIns="0" wrap="square" tIns="70475">
              <a:spAutoFit/>
            </a:bodyPr>
            <a:lstStyle/>
            <a:p>
              <a:pPr indent="0" lvl="0" marL="0" marR="0" rtl="0" algn="ctr">
                <a:lnSpc>
                  <a:spcPct val="100000"/>
                </a:lnSpc>
                <a:spcBef>
                  <a:spcPts val="0"/>
                </a:spcBef>
                <a:spcAft>
                  <a:spcPts val="0"/>
                </a:spcAft>
                <a:buNone/>
              </a:pPr>
              <a:r>
                <a:rPr b="1" lang="en-US" sz="1200">
                  <a:solidFill>
                    <a:srgbClr val="FFFFFF"/>
                  </a:solidFill>
                  <a:latin typeface="Calibri"/>
                  <a:ea typeface="Calibri"/>
                  <a:cs typeface="Calibri"/>
                  <a:sym typeface="Calibri"/>
                </a:rPr>
                <a:t>PENANGGUNG JAWAB</a:t>
              </a:r>
              <a:endParaRPr sz="1200">
                <a:solidFill>
                  <a:schemeClr val="dk1"/>
                </a:solidFill>
                <a:latin typeface="Calibri"/>
                <a:ea typeface="Calibri"/>
                <a:cs typeface="Calibri"/>
                <a:sym typeface="Calibri"/>
              </a:endParaRPr>
            </a:p>
            <a:p>
              <a:pPr indent="0" lvl="0" marL="13970" marR="0" rtl="0" algn="ctr">
                <a:lnSpc>
                  <a:spcPct val="100000"/>
                </a:lnSpc>
                <a:spcBef>
                  <a:spcPts val="405"/>
                </a:spcBef>
                <a:spcAft>
                  <a:spcPts val="0"/>
                </a:spcAft>
                <a:buNone/>
              </a:pPr>
              <a:r>
                <a:rPr b="1" lang="en-US" sz="1050">
                  <a:solidFill>
                    <a:srgbClr val="FFFFFF"/>
                  </a:solidFill>
                  <a:latin typeface="Calibri"/>
                  <a:ea typeface="Calibri"/>
                  <a:cs typeface="Calibri"/>
                  <a:sym typeface="Calibri"/>
                </a:rPr>
                <a:t>DIRLANTAS</a:t>
              </a:r>
              <a:endParaRPr sz="1050">
                <a:solidFill>
                  <a:schemeClr val="dk1"/>
                </a:solidFill>
                <a:latin typeface="Calibri"/>
                <a:ea typeface="Calibri"/>
                <a:cs typeface="Calibri"/>
                <a:sym typeface="Calibri"/>
              </a:endParaRPr>
            </a:p>
            <a:p>
              <a:pPr indent="0" lvl="0" marL="0" marR="0" rtl="0" algn="l">
                <a:lnSpc>
                  <a:spcPct val="100000"/>
                </a:lnSpc>
                <a:spcBef>
                  <a:spcPts val="25"/>
                </a:spcBef>
                <a:spcAft>
                  <a:spcPts val="0"/>
                </a:spcAft>
                <a:buNone/>
              </a:pPr>
              <a:r>
                <a:t/>
              </a:r>
              <a:endParaRPr sz="1150">
                <a:solidFill>
                  <a:schemeClr val="dk1"/>
                </a:solidFill>
                <a:latin typeface="Calibri"/>
                <a:ea typeface="Calibri"/>
                <a:cs typeface="Calibri"/>
                <a:sym typeface="Calibri"/>
              </a:endParaRPr>
            </a:p>
            <a:p>
              <a:pPr indent="0" lvl="0" marL="0" marR="49530" rtl="0" algn="ctr">
                <a:lnSpc>
                  <a:spcPct val="100000"/>
                </a:lnSpc>
                <a:spcBef>
                  <a:spcPts val="5"/>
                </a:spcBef>
                <a:spcAft>
                  <a:spcPts val="0"/>
                </a:spcAft>
                <a:buNone/>
              </a:pPr>
              <a:r>
                <a:rPr b="1" lang="en-US" sz="1200">
                  <a:solidFill>
                    <a:srgbClr val="FFFFFF"/>
                  </a:solidFill>
                  <a:latin typeface="Calibri"/>
                  <a:ea typeface="Calibri"/>
                  <a:cs typeface="Calibri"/>
                  <a:sym typeface="Calibri"/>
                </a:rPr>
                <a:t>KASATGAS</a:t>
              </a:r>
              <a:endParaRPr sz="1200">
                <a:solidFill>
                  <a:schemeClr val="dk1"/>
                </a:solidFill>
                <a:latin typeface="Calibri"/>
                <a:ea typeface="Calibri"/>
                <a:cs typeface="Calibri"/>
                <a:sym typeface="Calibri"/>
              </a:endParaRPr>
            </a:p>
            <a:p>
              <a:pPr indent="0" lvl="0" marL="0" marR="55244" rtl="0" algn="ctr">
                <a:lnSpc>
                  <a:spcPct val="100000"/>
                </a:lnSpc>
                <a:spcBef>
                  <a:spcPts val="409"/>
                </a:spcBef>
                <a:spcAft>
                  <a:spcPts val="0"/>
                </a:spcAft>
                <a:buNone/>
              </a:pPr>
              <a:r>
                <a:rPr b="1" lang="en-US" sz="1050">
                  <a:solidFill>
                    <a:srgbClr val="FFFFFF"/>
                  </a:solidFill>
                  <a:latin typeface="Calibri"/>
                  <a:ea typeface="Calibri"/>
                  <a:cs typeface="Calibri"/>
                  <a:sym typeface="Calibri"/>
                </a:rPr>
                <a:t>WADIRLANTAS</a:t>
              </a:r>
              <a:endParaRPr sz="1050">
                <a:solidFill>
                  <a:schemeClr val="dk1"/>
                </a:solidFill>
                <a:latin typeface="Calibri"/>
                <a:ea typeface="Calibri"/>
                <a:cs typeface="Calibri"/>
                <a:sym typeface="Calibri"/>
              </a:endParaRPr>
            </a:p>
          </p:txBody>
        </p:sp>
        <p:sp>
          <p:nvSpPr>
            <p:cNvPr id="736" name="Google Shape;736;p24"/>
            <p:cNvSpPr txBox="1"/>
            <p:nvPr/>
          </p:nvSpPr>
          <p:spPr>
            <a:xfrm>
              <a:off x="5115412" y="2382700"/>
              <a:ext cx="1129030" cy="476884"/>
            </a:xfrm>
            <a:prstGeom prst="rect">
              <a:avLst/>
            </a:prstGeom>
            <a:noFill/>
            <a:ln>
              <a:noFill/>
            </a:ln>
          </p:spPr>
          <p:txBody>
            <a:bodyPr anchorCtr="0" anchor="t" bIns="0" lIns="0" spcFirstLastPara="1" rIns="0" wrap="square" tIns="69850">
              <a:spAutoFit/>
            </a:bodyPr>
            <a:lstStyle/>
            <a:p>
              <a:pPr indent="0" lvl="0" marL="4445" marR="0" rtl="0" algn="ctr">
                <a:lnSpc>
                  <a:spcPct val="100000"/>
                </a:lnSpc>
                <a:spcBef>
                  <a:spcPts val="0"/>
                </a:spcBef>
                <a:spcAft>
                  <a:spcPts val="0"/>
                </a:spcAft>
                <a:buNone/>
              </a:pPr>
              <a:r>
                <a:rPr b="1" lang="en-US" sz="1200">
                  <a:solidFill>
                    <a:srgbClr val="FFFFFF"/>
                  </a:solidFill>
                  <a:latin typeface="Calibri"/>
                  <a:ea typeface="Calibri"/>
                  <a:cs typeface="Calibri"/>
                  <a:sym typeface="Calibri"/>
                </a:rPr>
                <a:t>WAKASATGAS</a:t>
              </a:r>
              <a:endParaRPr sz="1200">
                <a:solidFill>
                  <a:schemeClr val="dk1"/>
                </a:solidFill>
                <a:latin typeface="Calibri"/>
                <a:ea typeface="Calibri"/>
                <a:cs typeface="Calibri"/>
                <a:sym typeface="Calibri"/>
              </a:endParaRPr>
            </a:p>
            <a:p>
              <a:pPr indent="0" lvl="0" marL="0" marR="0" rtl="0" algn="ctr">
                <a:lnSpc>
                  <a:spcPct val="100000"/>
                </a:lnSpc>
                <a:spcBef>
                  <a:spcPts val="400"/>
                </a:spcBef>
                <a:spcAft>
                  <a:spcPts val="0"/>
                </a:spcAft>
                <a:buNone/>
              </a:pPr>
              <a:r>
                <a:rPr b="1" lang="en-US" sz="1050">
                  <a:solidFill>
                    <a:srgbClr val="FFFFFF"/>
                  </a:solidFill>
                  <a:latin typeface="Calibri"/>
                  <a:ea typeface="Calibri"/>
                  <a:cs typeface="Calibri"/>
                  <a:sym typeface="Calibri"/>
                </a:rPr>
                <a:t>KASUBDIT GAKKUM</a:t>
              </a:r>
              <a:endParaRPr sz="1050">
                <a:solidFill>
                  <a:schemeClr val="dk1"/>
                </a:solidFill>
                <a:latin typeface="Calibri"/>
                <a:ea typeface="Calibri"/>
                <a:cs typeface="Calibri"/>
                <a:sym typeface="Calibri"/>
              </a:endParaRPr>
            </a:p>
          </p:txBody>
        </p:sp>
        <p:grpSp>
          <p:nvGrpSpPr>
            <p:cNvPr id="737" name="Google Shape;737;p24"/>
            <p:cNvGrpSpPr/>
            <p:nvPr/>
          </p:nvGrpSpPr>
          <p:grpSpPr>
            <a:xfrm>
              <a:off x="1249277" y="3101139"/>
              <a:ext cx="3066287" cy="1536192"/>
              <a:chOff x="1344167" y="3834384"/>
              <a:chExt cx="3066287" cy="1536192"/>
            </a:xfrm>
          </p:grpSpPr>
          <p:pic>
            <p:nvPicPr>
              <p:cNvPr id="738" name="Google Shape;738;p24"/>
              <p:cNvPicPr preferRelativeResize="0"/>
              <p:nvPr/>
            </p:nvPicPr>
            <p:blipFill rotWithShape="1">
              <a:blip r:embed="rId14">
                <a:alphaModFix/>
              </a:blip>
              <a:srcRect b="0" l="0" r="0" t="0"/>
              <a:stretch/>
            </p:blipFill>
            <p:spPr>
              <a:xfrm>
                <a:off x="2365247" y="3834384"/>
                <a:ext cx="2045207" cy="527304"/>
              </a:xfrm>
              <a:prstGeom prst="rect">
                <a:avLst/>
              </a:prstGeom>
              <a:noFill/>
              <a:ln>
                <a:noFill/>
              </a:ln>
            </p:spPr>
          </p:pic>
          <p:pic>
            <p:nvPicPr>
              <p:cNvPr id="739" name="Google Shape;739;p24"/>
              <p:cNvPicPr preferRelativeResize="0"/>
              <p:nvPr/>
            </p:nvPicPr>
            <p:blipFill rotWithShape="1">
              <a:blip r:embed="rId15">
                <a:alphaModFix/>
              </a:blip>
              <a:srcRect b="0" l="0" r="0" t="0"/>
              <a:stretch/>
            </p:blipFill>
            <p:spPr>
              <a:xfrm>
                <a:off x="1344167" y="4882896"/>
                <a:ext cx="2042159" cy="487680"/>
              </a:xfrm>
              <a:prstGeom prst="rect">
                <a:avLst/>
              </a:prstGeom>
              <a:noFill/>
              <a:ln>
                <a:noFill/>
              </a:ln>
            </p:spPr>
          </p:pic>
        </p:grpSp>
        <p:sp>
          <p:nvSpPr>
            <p:cNvPr id="740" name="Google Shape;740;p24"/>
            <p:cNvSpPr txBox="1"/>
            <p:nvPr/>
          </p:nvSpPr>
          <p:spPr>
            <a:xfrm>
              <a:off x="1591415" y="4168904"/>
              <a:ext cx="1363345"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Kasubsatgas Regident</a:t>
              </a:r>
              <a:endParaRPr sz="1200">
                <a:solidFill>
                  <a:schemeClr val="dk1"/>
                </a:solidFill>
                <a:latin typeface="Calibri"/>
                <a:ea typeface="Calibri"/>
                <a:cs typeface="Calibri"/>
                <a:sym typeface="Calibri"/>
              </a:endParaRPr>
            </a:p>
          </p:txBody>
        </p:sp>
        <p:sp>
          <p:nvSpPr>
            <p:cNvPr id="741" name="Google Shape;741;p24"/>
            <p:cNvSpPr txBox="1"/>
            <p:nvPr/>
          </p:nvSpPr>
          <p:spPr>
            <a:xfrm>
              <a:off x="1975464" y="4402762"/>
              <a:ext cx="594360" cy="1866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b="1" lang="en-US" sz="1050">
                  <a:solidFill>
                    <a:srgbClr val="FFFFFF"/>
                  </a:solidFill>
                  <a:latin typeface="Calibri"/>
                  <a:ea typeface="Calibri"/>
                  <a:cs typeface="Calibri"/>
                  <a:sym typeface="Calibri"/>
                </a:rPr>
                <a:t>KASI STNK</a:t>
              </a:r>
              <a:endParaRPr sz="1050">
                <a:solidFill>
                  <a:schemeClr val="dk1"/>
                </a:solidFill>
                <a:latin typeface="Calibri"/>
                <a:ea typeface="Calibri"/>
                <a:cs typeface="Calibri"/>
                <a:sym typeface="Calibri"/>
              </a:endParaRPr>
            </a:p>
          </p:txBody>
        </p:sp>
        <p:sp>
          <p:nvSpPr>
            <p:cNvPr id="742" name="Google Shape;742;p24"/>
            <p:cNvSpPr txBox="1"/>
            <p:nvPr/>
          </p:nvSpPr>
          <p:spPr>
            <a:xfrm>
              <a:off x="2850493" y="3019743"/>
              <a:ext cx="724535" cy="558165"/>
            </a:xfrm>
            <a:prstGeom prst="rect">
              <a:avLst/>
            </a:prstGeom>
            <a:noFill/>
            <a:ln>
              <a:noFill/>
            </a:ln>
          </p:spPr>
          <p:txBody>
            <a:bodyPr anchorCtr="0" anchor="t" bIns="0" lIns="0" spcFirstLastPara="1" rIns="0" wrap="square" tIns="113025">
              <a:spAutoFit/>
            </a:bodyPr>
            <a:lstStyle/>
            <a:p>
              <a:pPr indent="0" lvl="0" marL="10541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KA AUDIT</a:t>
              </a:r>
              <a:endParaRPr sz="1200">
                <a:solidFill>
                  <a:schemeClr val="dk1"/>
                </a:solidFill>
                <a:latin typeface="Calibri"/>
                <a:ea typeface="Calibri"/>
                <a:cs typeface="Calibri"/>
                <a:sym typeface="Calibri"/>
              </a:endParaRPr>
            </a:p>
            <a:p>
              <a:pPr indent="0" lvl="0" marL="12700" marR="0" rtl="0" algn="l">
                <a:lnSpc>
                  <a:spcPct val="100000"/>
                </a:lnSpc>
                <a:spcBef>
                  <a:spcPts val="700"/>
                </a:spcBef>
                <a:spcAft>
                  <a:spcPts val="0"/>
                </a:spcAft>
                <a:buNone/>
              </a:pPr>
              <a:r>
                <a:rPr b="1" lang="en-US" sz="1050">
                  <a:solidFill>
                    <a:srgbClr val="FFFFFF"/>
                  </a:solidFill>
                  <a:latin typeface="Calibri"/>
                  <a:ea typeface="Calibri"/>
                  <a:cs typeface="Calibri"/>
                  <a:sym typeface="Calibri"/>
                </a:rPr>
                <a:t>KASI LAKA</a:t>
              </a:r>
              <a:endParaRPr sz="1050">
                <a:solidFill>
                  <a:schemeClr val="dk1"/>
                </a:solidFill>
                <a:latin typeface="Calibri"/>
                <a:ea typeface="Calibri"/>
                <a:cs typeface="Calibri"/>
                <a:sym typeface="Calibri"/>
              </a:endParaRPr>
            </a:p>
          </p:txBody>
        </p:sp>
        <p:pic>
          <p:nvPicPr>
            <p:cNvPr id="743" name="Google Shape;743;p24"/>
            <p:cNvPicPr preferRelativeResize="0"/>
            <p:nvPr/>
          </p:nvPicPr>
          <p:blipFill rotWithShape="1">
            <a:blip r:embed="rId16">
              <a:alphaModFix/>
            </a:blip>
            <a:srcRect b="0" l="0" r="0" t="0"/>
            <a:stretch/>
          </p:blipFill>
          <p:spPr>
            <a:xfrm>
              <a:off x="3462125" y="4174034"/>
              <a:ext cx="2042160" cy="487679"/>
            </a:xfrm>
            <a:prstGeom prst="rect">
              <a:avLst/>
            </a:prstGeom>
            <a:noFill/>
            <a:ln>
              <a:noFill/>
            </a:ln>
          </p:spPr>
        </p:pic>
        <p:sp>
          <p:nvSpPr>
            <p:cNvPr id="744" name="Google Shape;744;p24"/>
            <p:cNvSpPr txBox="1"/>
            <p:nvPr/>
          </p:nvSpPr>
          <p:spPr>
            <a:xfrm>
              <a:off x="3769465" y="4137459"/>
              <a:ext cx="1417955" cy="476884"/>
            </a:xfrm>
            <a:prstGeom prst="rect">
              <a:avLst/>
            </a:prstGeom>
            <a:noFill/>
            <a:ln>
              <a:noFill/>
            </a:ln>
          </p:spPr>
          <p:txBody>
            <a:bodyPr anchorCtr="0" anchor="t" bIns="0" lIns="0" spcFirstLastPara="1" rIns="0" wrap="square" tIns="69850">
              <a:spAutoFit/>
            </a:bodyPr>
            <a:lstStyle/>
            <a:p>
              <a:pPr indent="0" lvl="0" marL="3556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Kasubsatgas Ops ETLE</a:t>
              </a:r>
              <a:endParaRPr sz="1200">
                <a:solidFill>
                  <a:schemeClr val="dk1"/>
                </a:solidFill>
                <a:latin typeface="Calibri"/>
                <a:ea typeface="Calibri"/>
                <a:cs typeface="Calibri"/>
                <a:sym typeface="Calibri"/>
              </a:endParaRPr>
            </a:p>
            <a:p>
              <a:pPr indent="0" lvl="0" marL="12700" marR="0" rtl="0" algn="l">
                <a:lnSpc>
                  <a:spcPct val="100000"/>
                </a:lnSpc>
                <a:spcBef>
                  <a:spcPts val="400"/>
                </a:spcBef>
                <a:spcAft>
                  <a:spcPts val="0"/>
                </a:spcAft>
                <a:buNone/>
              </a:pPr>
              <a:r>
                <a:rPr b="1" lang="en-US" sz="1050">
                  <a:solidFill>
                    <a:srgbClr val="FFFFFF"/>
                  </a:solidFill>
                  <a:latin typeface="Calibri"/>
                  <a:ea typeface="Calibri"/>
                  <a:cs typeface="Calibri"/>
                  <a:sym typeface="Calibri"/>
                </a:rPr>
                <a:t>KANIT 5 SUBDITGAKKUM</a:t>
              </a:r>
              <a:endParaRPr sz="1050">
                <a:solidFill>
                  <a:schemeClr val="dk1"/>
                </a:solidFill>
                <a:latin typeface="Calibri"/>
                <a:ea typeface="Calibri"/>
                <a:cs typeface="Calibri"/>
                <a:sym typeface="Calibri"/>
              </a:endParaRPr>
            </a:p>
          </p:txBody>
        </p:sp>
        <p:pic>
          <p:nvPicPr>
            <p:cNvPr id="745" name="Google Shape;745;p24"/>
            <p:cNvPicPr preferRelativeResize="0"/>
            <p:nvPr/>
          </p:nvPicPr>
          <p:blipFill rotWithShape="1">
            <a:blip r:embed="rId17">
              <a:alphaModFix/>
            </a:blip>
            <a:srcRect b="0" l="0" r="0" t="0"/>
            <a:stretch/>
          </p:blipFill>
          <p:spPr>
            <a:xfrm>
              <a:off x="6141318" y="4128314"/>
              <a:ext cx="2042160" cy="487679"/>
            </a:xfrm>
            <a:prstGeom prst="rect">
              <a:avLst/>
            </a:prstGeom>
            <a:noFill/>
            <a:ln>
              <a:noFill/>
            </a:ln>
          </p:spPr>
        </p:pic>
        <p:sp>
          <p:nvSpPr>
            <p:cNvPr id="746" name="Google Shape;746;p24"/>
            <p:cNvSpPr txBox="1"/>
            <p:nvPr/>
          </p:nvSpPr>
          <p:spPr>
            <a:xfrm>
              <a:off x="6457548" y="4092247"/>
              <a:ext cx="1402715" cy="476884"/>
            </a:xfrm>
            <a:prstGeom prst="rect">
              <a:avLst/>
            </a:prstGeom>
            <a:noFill/>
            <a:ln>
              <a:noFill/>
            </a:ln>
          </p:spPr>
          <p:txBody>
            <a:bodyPr anchorCtr="0" anchor="t" bIns="0" lIns="0" spcFirstLastPara="1" rIns="0" wrap="square" tIns="69850">
              <a:spAutoFit/>
            </a:bodyPr>
            <a:lstStyle/>
            <a:p>
              <a:pPr indent="0" lvl="0" marL="4572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Kasubsatgas Bin ETLE</a:t>
              </a:r>
              <a:endParaRPr sz="1200">
                <a:solidFill>
                  <a:schemeClr val="dk1"/>
                </a:solidFill>
                <a:latin typeface="Calibri"/>
                <a:ea typeface="Calibri"/>
                <a:cs typeface="Calibri"/>
                <a:sym typeface="Calibri"/>
              </a:endParaRPr>
            </a:p>
            <a:p>
              <a:pPr indent="0" lvl="0" marL="12700" marR="0" rtl="0" algn="l">
                <a:lnSpc>
                  <a:spcPct val="100000"/>
                </a:lnSpc>
                <a:spcBef>
                  <a:spcPts val="400"/>
                </a:spcBef>
                <a:spcAft>
                  <a:spcPts val="0"/>
                </a:spcAft>
                <a:buNone/>
              </a:pPr>
              <a:r>
                <a:rPr b="1" lang="en-US" sz="1050">
                  <a:solidFill>
                    <a:srgbClr val="FFFFFF"/>
                  </a:solidFill>
                  <a:latin typeface="Calibri"/>
                  <a:ea typeface="Calibri"/>
                  <a:cs typeface="Calibri"/>
                  <a:sym typeface="Calibri"/>
                </a:rPr>
                <a:t>KANIT 6 SUBDITGSKKUM</a:t>
              </a:r>
              <a:endParaRPr sz="1050">
                <a:solidFill>
                  <a:schemeClr val="dk1"/>
                </a:solidFill>
                <a:latin typeface="Calibri"/>
                <a:ea typeface="Calibri"/>
                <a:cs typeface="Calibri"/>
                <a:sym typeface="Calibri"/>
              </a:endParaRPr>
            </a:p>
          </p:txBody>
        </p:sp>
        <p:pic>
          <p:nvPicPr>
            <p:cNvPr id="747" name="Google Shape;747;p24"/>
            <p:cNvPicPr preferRelativeResize="0"/>
            <p:nvPr/>
          </p:nvPicPr>
          <p:blipFill rotWithShape="1">
            <a:blip r:embed="rId18">
              <a:alphaModFix/>
            </a:blip>
            <a:srcRect b="0" l="0" r="0" t="0"/>
            <a:stretch/>
          </p:blipFill>
          <p:spPr>
            <a:xfrm>
              <a:off x="8726021" y="4137458"/>
              <a:ext cx="2045207" cy="490728"/>
            </a:xfrm>
            <a:prstGeom prst="rect">
              <a:avLst/>
            </a:prstGeom>
            <a:noFill/>
            <a:ln>
              <a:noFill/>
            </a:ln>
          </p:spPr>
        </p:pic>
        <p:sp>
          <p:nvSpPr>
            <p:cNvPr id="748" name="Google Shape;748;p24"/>
            <p:cNvSpPr txBox="1"/>
            <p:nvPr/>
          </p:nvSpPr>
          <p:spPr>
            <a:xfrm>
              <a:off x="9170776" y="4158922"/>
              <a:ext cx="116205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Kasubsatgas TI/Jar</a:t>
              </a:r>
              <a:endParaRPr sz="1200">
                <a:solidFill>
                  <a:schemeClr val="dk1"/>
                </a:solidFill>
                <a:latin typeface="Calibri"/>
                <a:ea typeface="Calibri"/>
                <a:cs typeface="Calibri"/>
                <a:sym typeface="Calibri"/>
              </a:endParaRPr>
            </a:p>
          </p:txBody>
        </p:sp>
        <p:sp>
          <p:nvSpPr>
            <p:cNvPr id="749" name="Google Shape;749;p24"/>
            <p:cNvSpPr txBox="1"/>
            <p:nvPr/>
          </p:nvSpPr>
          <p:spPr>
            <a:xfrm>
              <a:off x="9333843" y="4392094"/>
              <a:ext cx="841375" cy="1866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b="1" lang="en-US" sz="1050">
                  <a:solidFill>
                    <a:srgbClr val="FFFFFF"/>
                  </a:solidFill>
                  <a:latin typeface="Calibri"/>
                  <a:ea typeface="Calibri"/>
                  <a:cs typeface="Calibri"/>
                  <a:sym typeface="Calibri"/>
                </a:rPr>
                <a:t>KASUBBAG TIK</a:t>
              </a:r>
              <a:endParaRPr sz="1050">
                <a:solidFill>
                  <a:schemeClr val="dk1"/>
                </a:solidFill>
                <a:latin typeface="Calibri"/>
                <a:ea typeface="Calibri"/>
                <a:cs typeface="Calibri"/>
                <a:sym typeface="Calibri"/>
              </a:endParaRPr>
            </a:p>
          </p:txBody>
        </p:sp>
        <p:pic>
          <p:nvPicPr>
            <p:cNvPr id="750" name="Google Shape;750;p24"/>
            <p:cNvPicPr preferRelativeResize="0"/>
            <p:nvPr/>
          </p:nvPicPr>
          <p:blipFill rotWithShape="1">
            <a:blip r:embed="rId19">
              <a:alphaModFix/>
            </a:blip>
            <a:srcRect b="0" l="0" r="0" t="0"/>
            <a:stretch/>
          </p:blipFill>
          <p:spPr>
            <a:xfrm>
              <a:off x="2264261" y="5560873"/>
              <a:ext cx="2042160" cy="487679"/>
            </a:xfrm>
            <a:prstGeom prst="rect">
              <a:avLst/>
            </a:prstGeom>
            <a:noFill/>
            <a:ln>
              <a:noFill/>
            </a:ln>
          </p:spPr>
        </p:pic>
        <p:sp>
          <p:nvSpPr>
            <p:cNvPr id="751" name="Google Shape;751;p24"/>
            <p:cNvSpPr txBox="1"/>
            <p:nvPr/>
          </p:nvSpPr>
          <p:spPr>
            <a:xfrm>
              <a:off x="2405232" y="5528529"/>
              <a:ext cx="1740535" cy="484505"/>
            </a:xfrm>
            <a:prstGeom prst="rect">
              <a:avLst/>
            </a:prstGeom>
            <a:noFill/>
            <a:ln>
              <a:noFill/>
            </a:ln>
          </p:spPr>
          <p:txBody>
            <a:bodyPr anchorCtr="0" anchor="t" bIns="0" lIns="0" spcFirstLastPara="1" rIns="0" wrap="square" tIns="79375">
              <a:spAutoFit/>
            </a:bodyPr>
            <a:lstStyle/>
            <a:p>
              <a:pPr indent="0" lvl="0" marL="0" marR="0" rtl="0" algn="ctr">
                <a:lnSpc>
                  <a:spcPct val="100000"/>
                </a:lnSpc>
                <a:spcBef>
                  <a:spcPts val="0"/>
                </a:spcBef>
                <a:spcAft>
                  <a:spcPts val="0"/>
                </a:spcAft>
                <a:buNone/>
              </a:pPr>
              <a:r>
                <a:rPr b="1" lang="en-US" sz="1100">
                  <a:solidFill>
                    <a:srgbClr val="FFFFFF"/>
                  </a:solidFill>
                  <a:latin typeface="Calibri"/>
                  <a:ea typeface="Calibri"/>
                  <a:cs typeface="Calibri"/>
                  <a:sym typeface="Calibri"/>
                </a:rPr>
                <a:t>Kasubsatgas. Hukum &amp; Kerma</a:t>
              </a:r>
              <a:endParaRPr sz="1100">
                <a:solidFill>
                  <a:schemeClr val="dk1"/>
                </a:solidFill>
                <a:latin typeface="Calibri"/>
                <a:ea typeface="Calibri"/>
                <a:cs typeface="Calibri"/>
                <a:sym typeface="Calibri"/>
              </a:endParaRPr>
            </a:p>
            <a:p>
              <a:pPr indent="0" lvl="0" marL="21590" marR="0" rtl="0" algn="ctr">
                <a:lnSpc>
                  <a:spcPct val="100000"/>
                </a:lnSpc>
                <a:spcBef>
                  <a:spcPts val="505"/>
                </a:spcBef>
                <a:spcAft>
                  <a:spcPts val="0"/>
                </a:spcAft>
                <a:buNone/>
              </a:pPr>
              <a:r>
                <a:rPr b="1" lang="en-US" sz="1050">
                  <a:solidFill>
                    <a:srgbClr val="FFFFFF"/>
                  </a:solidFill>
                  <a:latin typeface="Calibri"/>
                  <a:ea typeface="Calibri"/>
                  <a:cs typeface="Calibri"/>
                  <a:sym typeface="Calibri"/>
                </a:rPr>
                <a:t>KASI AUDIT &amp; INSPEKSI</a:t>
              </a:r>
              <a:endParaRPr sz="1050">
                <a:solidFill>
                  <a:schemeClr val="dk1"/>
                </a:solidFill>
                <a:latin typeface="Calibri"/>
                <a:ea typeface="Calibri"/>
                <a:cs typeface="Calibri"/>
                <a:sym typeface="Calibri"/>
              </a:endParaRPr>
            </a:p>
          </p:txBody>
        </p:sp>
        <p:pic>
          <p:nvPicPr>
            <p:cNvPr id="752" name="Google Shape;752;p24"/>
            <p:cNvPicPr preferRelativeResize="0"/>
            <p:nvPr/>
          </p:nvPicPr>
          <p:blipFill rotWithShape="1">
            <a:blip r:embed="rId20">
              <a:alphaModFix/>
            </a:blip>
            <a:srcRect b="0" l="0" r="0" t="0"/>
            <a:stretch/>
          </p:blipFill>
          <p:spPr>
            <a:xfrm>
              <a:off x="7064862" y="5487722"/>
              <a:ext cx="2042159" cy="487680"/>
            </a:xfrm>
            <a:prstGeom prst="rect">
              <a:avLst/>
            </a:prstGeom>
            <a:noFill/>
            <a:ln>
              <a:noFill/>
            </a:ln>
          </p:spPr>
        </p:pic>
        <p:sp>
          <p:nvSpPr>
            <p:cNvPr id="753" name="Google Shape;753;p24"/>
            <p:cNvSpPr txBox="1"/>
            <p:nvPr/>
          </p:nvSpPr>
          <p:spPr>
            <a:xfrm>
              <a:off x="7467960" y="5451313"/>
              <a:ext cx="1244600" cy="478155"/>
            </a:xfrm>
            <a:prstGeom prst="rect">
              <a:avLst/>
            </a:prstGeom>
            <a:noFill/>
            <a:ln>
              <a:noFill/>
            </a:ln>
          </p:spPr>
          <p:txBody>
            <a:bodyPr anchorCtr="0" anchor="t" bIns="0" lIns="0" spcFirstLastPara="1" rIns="0" wrap="square" tIns="70475">
              <a:spAutoFit/>
            </a:bodyPr>
            <a:lstStyle/>
            <a:p>
              <a:pPr indent="0" lvl="0" marL="0" marR="0" rtl="0" algn="ctr">
                <a:lnSpc>
                  <a:spcPct val="100000"/>
                </a:lnSpc>
                <a:spcBef>
                  <a:spcPts val="0"/>
                </a:spcBef>
                <a:spcAft>
                  <a:spcPts val="0"/>
                </a:spcAft>
                <a:buNone/>
              </a:pPr>
              <a:r>
                <a:rPr b="1" lang="en-US" sz="1200">
                  <a:solidFill>
                    <a:srgbClr val="FFFFFF"/>
                  </a:solidFill>
                  <a:latin typeface="Calibri"/>
                  <a:ea typeface="Calibri"/>
                  <a:cs typeface="Calibri"/>
                  <a:sym typeface="Calibri"/>
                </a:rPr>
                <a:t>Kasubsatgas Humas</a:t>
              </a:r>
              <a:endParaRPr sz="1200">
                <a:solidFill>
                  <a:schemeClr val="dk1"/>
                </a:solidFill>
                <a:latin typeface="Calibri"/>
                <a:ea typeface="Calibri"/>
                <a:cs typeface="Calibri"/>
                <a:sym typeface="Calibri"/>
              </a:endParaRPr>
            </a:p>
            <a:p>
              <a:pPr indent="0" lvl="0" marL="0" marR="0" rtl="0" algn="ctr">
                <a:lnSpc>
                  <a:spcPct val="100000"/>
                </a:lnSpc>
                <a:spcBef>
                  <a:spcPts val="405"/>
                </a:spcBef>
                <a:spcAft>
                  <a:spcPts val="0"/>
                </a:spcAft>
                <a:buNone/>
              </a:pPr>
              <a:r>
                <a:rPr b="1" lang="en-US" sz="1050">
                  <a:solidFill>
                    <a:srgbClr val="FFFFFF"/>
                  </a:solidFill>
                  <a:latin typeface="Calibri"/>
                  <a:ea typeface="Calibri"/>
                  <a:cs typeface="Calibri"/>
                  <a:sym typeface="Calibri"/>
                </a:rPr>
                <a:t>KASI DIKMAS</a:t>
              </a:r>
              <a:endParaRPr sz="1050">
                <a:solidFill>
                  <a:schemeClr val="dk1"/>
                </a:solidFill>
                <a:latin typeface="Calibri"/>
                <a:ea typeface="Calibri"/>
                <a:cs typeface="Calibri"/>
                <a:sym typeface="Calibri"/>
              </a:endParaRPr>
            </a:p>
          </p:txBody>
        </p:sp>
        <p:pic>
          <p:nvPicPr>
            <p:cNvPr id="754" name="Google Shape;754;p24"/>
            <p:cNvPicPr preferRelativeResize="0"/>
            <p:nvPr/>
          </p:nvPicPr>
          <p:blipFill rotWithShape="1">
            <a:blip r:embed="rId21">
              <a:alphaModFix/>
            </a:blip>
            <a:srcRect b="0" l="0" r="0" t="0"/>
            <a:stretch/>
          </p:blipFill>
          <p:spPr>
            <a:xfrm>
              <a:off x="2904342" y="4789731"/>
              <a:ext cx="1304544" cy="411480"/>
            </a:xfrm>
            <a:prstGeom prst="rect">
              <a:avLst/>
            </a:prstGeom>
            <a:noFill/>
            <a:ln>
              <a:noFill/>
            </a:ln>
          </p:spPr>
        </p:pic>
        <p:pic>
          <p:nvPicPr>
            <p:cNvPr id="755" name="Google Shape;755;p24"/>
            <p:cNvPicPr preferRelativeResize="0"/>
            <p:nvPr/>
          </p:nvPicPr>
          <p:blipFill rotWithShape="1">
            <a:blip r:embed="rId22">
              <a:alphaModFix/>
            </a:blip>
            <a:srcRect b="0" l="0" r="0" t="0"/>
            <a:stretch/>
          </p:blipFill>
          <p:spPr>
            <a:xfrm>
              <a:off x="4291182" y="4777539"/>
              <a:ext cx="1304544" cy="414528"/>
            </a:xfrm>
            <a:prstGeom prst="rect">
              <a:avLst/>
            </a:prstGeom>
            <a:noFill/>
            <a:ln>
              <a:noFill/>
            </a:ln>
          </p:spPr>
        </p:pic>
        <p:sp>
          <p:nvSpPr>
            <p:cNvPr id="756" name="Google Shape;756;p24"/>
            <p:cNvSpPr txBox="1"/>
            <p:nvPr/>
          </p:nvSpPr>
          <p:spPr>
            <a:xfrm>
              <a:off x="3116558" y="4769105"/>
              <a:ext cx="2014220" cy="391160"/>
            </a:xfrm>
            <a:prstGeom prst="rect">
              <a:avLst/>
            </a:prstGeom>
            <a:noFill/>
            <a:ln>
              <a:noFill/>
            </a:ln>
          </p:spPr>
          <p:txBody>
            <a:bodyPr anchorCtr="0" anchor="t" bIns="0" lIns="0" spcFirstLastPara="1" rIns="0" wrap="square" tIns="12700">
              <a:spAutoFit/>
            </a:bodyPr>
            <a:lstStyle/>
            <a:p>
              <a:pPr indent="-245744" lvl="0" marL="257809" marR="5080" rtl="0" algn="l">
                <a:lnSpc>
                  <a:spcPct val="100000"/>
                </a:lnSpc>
                <a:spcBef>
                  <a:spcPts val="0"/>
                </a:spcBef>
                <a:spcAft>
                  <a:spcPts val="0"/>
                </a:spcAft>
                <a:buNone/>
              </a:pPr>
              <a:r>
                <a:rPr b="1" lang="en-US" sz="1200">
                  <a:solidFill>
                    <a:srgbClr val="FFFFFF"/>
                  </a:solidFill>
                  <a:latin typeface="Calibri"/>
                  <a:ea typeface="Calibri"/>
                  <a:cs typeface="Calibri"/>
                  <a:sym typeface="Calibri"/>
                </a:rPr>
                <a:t>Bid Sistem &amp;	</a:t>
              </a:r>
              <a:r>
                <a:rPr b="1" baseline="30000" lang="en-US" sz="1800">
                  <a:solidFill>
                    <a:srgbClr val="FFFFFF"/>
                  </a:solidFill>
                  <a:latin typeface="Calibri"/>
                  <a:ea typeface="Calibri"/>
                  <a:cs typeface="Calibri"/>
                  <a:sym typeface="Calibri"/>
                </a:rPr>
                <a:t>Bid Back </a:t>
              </a:r>
              <a:r>
                <a:rPr b="1" lang="en-US" sz="1200">
                  <a:solidFill>
                    <a:srgbClr val="FFFFFF"/>
                  </a:solidFill>
                  <a:latin typeface="Calibri"/>
                  <a:ea typeface="Calibri"/>
                  <a:cs typeface="Calibri"/>
                  <a:sym typeface="Calibri"/>
                </a:rPr>
                <a:t>Apss		</a:t>
              </a:r>
              <a:r>
                <a:rPr b="1" baseline="30000" lang="en-US" sz="1800">
                  <a:solidFill>
                    <a:srgbClr val="FFFFFF"/>
                  </a:solidFill>
                  <a:latin typeface="Calibri"/>
                  <a:ea typeface="Calibri"/>
                  <a:cs typeface="Calibri"/>
                  <a:sym typeface="Calibri"/>
                </a:rPr>
                <a:t>Office</a:t>
              </a:r>
              <a:endParaRPr baseline="30000" sz="1800">
                <a:solidFill>
                  <a:schemeClr val="dk1"/>
                </a:solidFill>
                <a:latin typeface="Calibri"/>
                <a:ea typeface="Calibri"/>
                <a:cs typeface="Calibri"/>
                <a:sym typeface="Calibri"/>
              </a:endParaRPr>
            </a:p>
          </p:txBody>
        </p:sp>
        <p:pic>
          <p:nvPicPr>
            <p:cNvPr id="757" name="Google Shape;757;p24"/>
            <p:cNvPicPr preferRelativeResize="0"/>
            <p:nvPr/>
          </p:nvPicPr>
          <p:blipFill rotWithShape="1">
            <a:blip r:embed="rId23">
              <a:alphaModFix/>
            </a:blip>
            <a:srcRect b="0" l="0" r="0" t="0"/>
            <a:stretch/>
          </p:blipFill>
          <p:spPr>
            <a:xfrm>
              <a:off x="5952342" y="4780587"/>
              <a:ext cx="1304543" cy="414528"/>
            </a:xfrm>
            <a:prstGeom prst="rect">
              <a:avLst/>
            </a:prstGeom>
            <a:noFill/>
            <a:ln>
              <a:noFill/>
            </a:ln>
          </p:spPr>
        </p:pic>
        <p:sp>
          <p:nvSpPr>
            <p:cNvPr id="758" name="Google Shape;758;p24"/>
            <p:cNvSpPr txBox="1"/>
            <p:nvPr/>
          </p:nvSpPr>
          <p:spPr>
            <a:xfrm>
              <a:off x="6108170" y="4855974"/>
              <a:ext cx="77978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Bid Regulasi</a:t>
              </a:r>
              <a:endParaRPr sz="1200">
                <a:solidFill>
                  <a:schemeClr val="dk1"/>
                </a:solidFill>
                <a:latin typeface="Calibri"/>
                <a:ea typeface="Calibri"/>
                <a:cs typeface="Calibri"/>
                <a:sym typeface="Calibri"/>
              </a:endParaRPr>
            </a:p>
          </p:txBody>
        </p:sp>
        <p:pic>
          <p:nvPicPr>
            <p:cNvPr id="759" name="Google Shape;759;p24"/>
            <p:cNvPicPr preferRelativeResize="0"/>
            <p:nvPr/>
          </p:nvPicPr>
          <p:blipFill rotWithShape="1">
            <a:blip r:embed="rId24">
              <a:alphaModFix/>
            </a:blip>
            <a:srcRect b="0" l="0" r="0" t="0"/>
            <a:stretch/>
          </p:blipFill>
          <p:spPr>
            <a:xfrm>
              <a:off x="7330038" y="4783634"/>
              <a:ext cx="1304544" cy="414528"/>
            </a:xfrm>
            <a:prstGeom prst="rect">
              <a:avLst/>
            </a:prstGeom>
            <a:noFill/>
            <a:ln>
              <a:noFill/>
            </a:ln>
          </p:spPr>
        </p:pic>
        <p:sp>
          <p:nvSpPr>
            <p:cNvPr id="760" name="Google Shape;760;p24"/>
            <p:cNvSpPr txBox="1"/>
            <p:nvPr/>
          </p:nvSpPr>
          <p:spPr>
            <a:xfrm>
              <a:off x="7573116" y="4833114"/>
              <a:ext cx="60706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Bid Audit</a:t>
              </a:r>
              <a:endParaRPr sz="1200">
                <a:solidFill>
                  <a:schemeClr val="dk1"/>
                </a:solidFill>
                <a:latin typeface="Calibri"/>
                <a:ea typeface="Calibri"/>
                <a:cs typeface="Calibri"/>
                <a:sym typeface="Calibri"/>
              </a:endParaRPr>
            </a:p>
          </p:txBody>
        </p:sp>
        <p:pic>
          <p:nvPicPr>
            <p:cNvPr id="761" name="Google Shape;761;p24"/>
            <p:cNvPicPr preferRelativeResize="0"/>
            <p:nvPr/>
          </p:nvPicPr>
          <p:blipFill rotWithShape="1">
            <a:blip r:embed="rId11">
              <a:alphaModFix/>
            </a:blip>
            <a:srcRect b="0" l="0" r="0" t="0"/>
            <a:stretch/>
          </p:blipFill>
          <p:spPr>
            <a:xfrm>
              <a:off x="4664562" y="3119426"/>
              <a:ext cx="2042159" cy="490727"/>
            </a:xfrm>
            <a:prstGeom prst="rect">
              <a:avLst/>
            </a:prstGeom>
            <a:noFill/>
            <a:ln>
              <a:noFill/>
            </a:ln>
          </p:spPr>
        </p:pic>
        <p:sp>
          <p:nvSpPr>
            <p:cNvPr id="762" name="Google Shape;762;p24"/>
            <p:cNvSpPr txBox="1"/>
            <p:nvPr/>
          </p:nvSpPr>
          <p:spPr>
            <a:xfrm>
              <a:off x="5087090" y="3091233"/>
              <a:ext cx="112204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KA OPERASIONAL</a:t>
              </a:r>
              <a:endParaRPr sz="1200">
                <a:solidFill>
                  <a:schemeClr val="dk1"/>
                </a:solidFill>
                <a:latin typeface="Calibri"/>
                <a:ea typeface="Calibri"/>
                <a:cs typeface="Calibri"/>
                <a:sym typeface="Calibri"/>
              </a:endParaRPr>
            </a:p>
          </p:txBody>
        </p:sp>
        <p:sp>
          <p:nvSpPr>
            <p:cNvPr id="763" name="Google Shape;763;p24"/>
            <p:cNvSpPr txBox="1"/>
            <p:nvPr/>
          </p:nvSpPr>
          <p:spPr>
            <a:xfrm>
              <a:off x="5391890" y="3378633"/>
              <a:ext cx="546100" cy="1866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b="1" lang="en-US" sz="1050">
                  <a:solidFill>
                    <a:srgbClr val="FFFFFF"/>
                  </a:solidFill>
                  <a:latin typeface="Calibri"/>
                  <a:ea typeface="Calibri"/>
                  <a:cs typeface="Calibri"/>
                  <a:sym typeface="Calibri"/>
                </a:rPr>
                <a:t>KASI GAR</a:t>
              </a:r>
              <a:endParaRPr sz="1050">
                <a:solidFill>
                  <a:schemeClr val="dk1"/>
                </a:solidFill>
                <a:latin typeface="Calibri"/>
                <a:ea typeface="Calibri"/>
                <a:cs typeface="Calibri"/>
                <a:sym typeface="Calibri"/>
              </a:endParaRPr>
            </a:p>
          </p:txBody>
        </p:sp>
        <p:pic>
          <p:nvPicPr>
            <p:cNvPr id="764" name="Google Shape;764;p24"/>
            <p:cNvPicPr preferRelativeResize="0"/>
            <p:nvPr/>
          </p:nvPicPr>
          <p:blipFill rotWithShape="1">
            <a:blip r:embed="rId11">
              <a:alphaModFix/>
            </a:blip>
            <a:srcRect b="0" l="0" r="0" t="0"/>
            <a:stretch/>
          </p:blipFill>
          <p:spPr>
            <a:xfrm>
              <a:off x="9160362" y="3119426"/>
              <a:ext cx="1565148" cy="490727"/>
            </a:xfrm>
            <a:prstGeom prst="rect">
              <a:avLst/>
            </a:prstGeom>
            <a:noFill/>
            <a:ln>
              <a:noFill/>
            </a:ln>
          </p:spPr>
        </p:pic>
        <p:sp>
          <p:nvSpPr>
            <p:cNvPr id="765" name="Google Shape;765;p24"/>
            <p:cNvSpPr txBox="1"/>
            <p:nvPr/>
          </p:nvSpPr>
          <p:spPr>
            <a:xfrm>
              <a:off x="9431761" y="3082851"/>
              <a:ext cx="991235" cy="476884"/>
            </a:xfrm>
            <a:prstGeom prst="rect">
              <a:avLst/>
            </a:prstGeom>
            <a:noFill/>
            <a:ln>
              <a:noFill/>
            </a:ln>
          </p:spPr>
          <p:txBody>
            <a:bodyPr anchorCtr="0" anchor="t" bIns="0" lIns="0" spcFirstLastPara="1" rIns="0" wrap="square" tIns="69850">
              <a:spAutoFit/>
            </a:bodyPr>
            <a:lstStyle/>
            <a:p>
              <a:pPr indent="0" lvl="0" marL="16002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PENGARAH 3</a:t>
              </a:r>
              <a:endParaRPr sz="1200">
                <a:solidFill>
                  <a:schemeClr val="dk1"/>
                </a:solidFill>
                <a:latin typeface="Calibri"/>
                <a:ea typeface="Calibri"/>
                <a:cs typeface="Calibri"/>
                <a:sym typeface="Calibri"/>
              </a:endParaRPr>
            </a:p>
            <a:p>
              <a:pPr indent="0" lvl="0" marL="12700" marR="0" rtl="0" algn="l">
                <a:lnSpc>
                  <a:spcPct val="100000"/>
                </a:lnSpc>
                <a:spcBef>
                  <a:spcPts val="400"/>
                </a:spcBef>
                <a:spcAft>
                  <a:spcPts val="0"/>
                </a:spcAft>
                <a:buNone/>
              </a:pPr>
              <a:r>
                <a:rPr b="1" lang="en-US" sz="1050">
                  <a:solidFill>
                    <a:srgbClr val="FFFFFF"/>
                  </a:solidFill>
                  <a:latin typeface="Calibri"/>
                  <a:ea typeface="Calibri"/>
                  <a:cs typeface="Calibri"/>
                  <a:sym typeface="Calibri"/>
                </a:rPr>
                <a:t>KASAT PJR</a:t>
              </a:r>
              <a:endParaRPr sz="1050">
                <a:solidFill>
                  <a:schemeClr val="dk1"/>
                </a:solidFill>
                <a:latin typeface="Calibri"/>
                <a:ea typeface="Calibri"/>
                <a:cs typeface="Calibri"/>
                <a:sym typeface="Calibri"/>
              </a:endParaRPr>
            </a:p>
          </p:txBody>
        </p:sp>
        <p:pic>
          <p:nvPicPr>
            <p:cNvPr id="766" name="Google Shape;766;p24"/>
            <p:cNvPicPr preferRelativeResize="0"/>
            <p:nvPr/>
          </p:nvPicPr>
          <p:blipFill rotWithShape="1">
            <a:blip r:embed="rId11">
              <a:alphaModFix/>
            </a:blip>
            <a:srcRect b="0" l="0" r="0" t="0"/>
            <a:stretch/>
          </p:blipFill>
          <p:spPr>
            <a:xfrm>
              <a:off x="7831433" y="2636319"/>
              <a:ext cx="2042160" cy="490728"/>
            </a:xfrm>
            <a:prstGeom prst="rect">
              <a:avLst/>
            </a:prstGeom>
            <a:noFill/>
            <a:ln>
              <a:noFill/>
            </a:ln>
          </p:spPr>
        </p:pic>
        <p:sp>
          <p:nvSpPr>
            <p:cNvPr id="767" name="Google Shape;767;p24"/>
            <p:cNvSpPr txBox="1"/>
            <p:nvPr/>
          </p:nvSpPr>
          <p:spPr>
            <a:xfrm>
              <a:off x="8432016" y="2655953"/>
              <a:ext cx="842010" cy="2089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PENGARAH 1</a:t>
              </a:r>
              <a:endParaRPr sz="1200">
                <a:solidFill>
                  <a:schemeClr val="dk1"/>
                </a:solidFill>
                <a:latin typeface="Calibri"/>
                <a:ea typeface="Calibri"/>
                <a:cs typeface="Calibri"/>
                <a:sym typeface="Calibri"/>
              </a:endParaRPr>
            </a:p>
          </p:txBody>
        </p:sp>
        <p:sp>
          <p:nvSpPr>
            <p:cNvPr id="768" name="Google Shape;768;p24"/>
            <p:cNvSpPr txBox="1"/>
            <p:nvPr/>
          </p:nvSpPr>
          <p:spPr>
            <a:xfrm>
              <a:off x="8234786" y="2895780"/>
              <a:ext cx="1176655" cy="1866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b="1" lang="en-US" sz="1050">
                  <a:solidFill>
                    <a:srgbClr val="FFFFFF"/>
                  </a:solidFill>
                  <a:latin typeface="Calibri"/>
                  <a:ea typeface="Calibri"/>
                  <a:cs typeface="Calibri"/>
                  <a:sym typeface="Calibri"/>
                </a:rPr>
                <a:t>KASUBDIT REGIDENT</a:t>
              </a:r>
              <a:endParaRPr sz="1050">
                <a:solidFill>
                  <a:schemeClr val="dk1"/>
                </a:solidFill>
                <a:latin typeface="Calibri"/>
                <a:ea typeface="Calibri"/>
                <a:cs typeface="Calibri"/>
                <a:sym typeface="Calibri"/>
              </a:endParaRPr>
            </a:p>
          </p:txBody>
        </p:sp>
        <p:sp>
          <p:nvSpPr>
            <p:cNvPr id="769" name="Google Shape;769;p24"/>
            <p:cNvSpPr txBox="1"/>
            <p:nvPr/>
          </p:nvSpPr>
          <p:spPr>
            <a:xfrm>
              <a:off x="7396331" y="3074850"/>
              <a:ext cx="1071245" cy="476884"/>
            </a:xfrm>
            <a:prstGeom prst="rect">
              <a:avLst/>
            </a:prstGeom>
            <a:noFill/>
            <a:ln>
              <a:noFill/>
            </a:ln>
          </p:spPr>
          <p:txBody>
            <a:bodyPr anchorCtr="0" anchor="t" bIns="0" lIns="0" spcFirstLastPara="1" rIns="0" wrap="square" tIns="69850">
              <a:spAutoFit/>
            </a:bodyPr>
            <a:lstStyle/>
            <a:p>
              <a:pPr indent="0" lvl="0" marL="60325" marR="0" rtl="0" algn="ctr">
                <a:lnSpc>
                  <a:spcPct val="100000"/>
                </a:lnSpc>
                <a:spcBef>
                  <a:spcPts val="0"/>
                </a:spcBef>
                <a:spcAft>
                  <a:spcPts val="0"/>
                </a:spcAft>
                <a:buNone/>
              </a:pPr>
              <a:r>
                <a:rPr b="1" lang="en-US" sz="1200">
                  <a:solidFill>
                    <a:srgbClr val="FFFFFF"/>
                  </a:solidFill>
                  <a:latin typeface="Calibri"/>
                  <a:ea typeface="Calibri"/>
                  <a:cs typeface="Calibri"/>
                  <a:sym typeface="Calibri"/>
                </a:rPr>
                <a:t>PENGARAH 2</a:t>
              </a:r>
              <a:endParaRPr sz="1200">
                <a:solidFill>
                  <a:schemeClr val="dk1"/>
                </a:solidFill>
                <a:latin typeface="Calibri"/>
                <a:ea typeface="Calibri"/>
                <a:cs typeface="Calibri"/>
                <a:sym typeface="Calibri"/>
              </a:endParaRPr>
            </a:p>
            <a:p>
              <a:pPr indent="0" lvl="0" marL="0" marR="0" rtl="0" algn="ctr">
                <a:lnSpc>
                  <a:spcPct val="100000"/>
                </a:lnSpc>
                <a:spcBef>
                  <a:spcPts val="400"/>
                </a:spcBef>
                <a:spcAft>
                  <a:spcPts val="0"/>
                </a:spcAft>
                <a:buNone/>
              </a:pPr>
              <a:r>
                <a:rPr b="1" lang="en-US" sz="1050">
                  <a:solidFill>
                    <a:srgbClr val="FFFFFF"/>
                  </a:solidFill>
                  <a:latin typeface="Calibri"/>
                  <a:ea typeface="Calibri"/>
                  <a:cs typeface="Calibri"/>
                  <a:sym typeface="Calibri"/>
                </a:rPr>
                <a:t>KASUBDIT KAMSEL</a:t>
              </a:r>
              <a:endParaRPr sz="1050">
                <a:solidFill>
                  <a:schemeClr val="dk1"/>
                </a:solidFill>
                <a:latin typeface="Calibri"/>
                <a:ea typeface="Calibri"/>
                <a:cs typeface="Calibri"/>
                <a:sym typeface="Calibri"/>
              </a:endParaRPr>
            </a:p>
          </p:txBody>
        </p:sp>
        <p:pic>
          <p:nvPicPr>
            <p:cNvPr id="770" name="Google Shape;770;p24"/>
            <p:cNvPicPr preferRelativeResize="0"/>
            <p:nvPr/>
          </p:nvPicPr>
          <p:blipFill rotWithShape="1">
            <a:blip r:embed="rId11">
              <a:alphaModFix/>
            </a:blip>
            <a:srcRect b="0" l="0" r="0" t="0"/>
            <a:stretch/>
          </p:blipFill>
          <p:spPr>
            <a:xfrm>
              <a:off x="2255117" y="2424482"/>
              <a:ext cx="2042160" cy="490728"/>
            </a:xfrm>
            <a:prstGeom prst="rect">
              <a:avLst/>
            </a:prstGeom>
            <a:noFill/>
            <a:ln>
              <a:noFill/>
            </a:ln>
          </p:spPr>
        </p:pic>
        <p:sp>
          <p:nvSpPr>
            <p:cNvPr id="771" name="Google Shape;771;p24"/>
            <p:cNvSpPr txBox="1"/>
            <p:nvPr/>
          </p:nvSpPr>
          <p:spPr>
            <a:xfrm>
              <a:off x="2864210" y="2444421"/>
              <a:ext cx="74422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SEKRETARIS</a:t>
              </a:r>
              <a:endParaRPr sz="1200">
                <a:solidFill>
                  <a:schemeClr val="dk1"/>
                </a:solidFill>
                <a:latin typeface="Calibri"/>
                <a:ea typeface="Calibri"/>
                <a:cs typeface="Calibri"/>
                <a:sym typeface="Calibri"/>
              </a:endParaRPr>
            </a:p>
          </p:txBody>
        </p:sp>
        <p:sp>
          <p:nvSpPr>
            <p:cNvPr id="772" name="Google Shape;772;p24"/>
            <p:cNvSpPr txBox="1"/>
            <p:nvPr/>
          </p:nvSpPr>
          <p:spPr>
            <a:xfrm>
              <a:off x="2658470" y="2677594"/>
              <a:ext cx="1139825" cy="18669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b="1" lang="en-US" sz="1050">
                  <a:solidFill>
                    <a:srgbClr val="FFFFFF"/>
                  </a:solidFill>
                  <a:latin typeface="Calibri"/>
                  <a:ea typeface="Calibri"/>
                  <a:cs typeface="Calibri"/>
                  <a:sym typeface="Calibri"/>
                </a:rPr>
                <a:t>KASUBBAG RENMIN</a:t>
              </a:r>
              <a:endParaRPr sz="1050">
                <a:solidFill>
                  <a:schemeClr val="dk1"/>
                </a:solidFill>
                <a:latin typeface="Calibri"/>
                <a:ea typeface="Calibri"/>
                <a:cs typeface="Calibri"/>
                <a:sym typeface="Calibri"/>
              </a:endParaRPr>
            </a:p>
          </p:txBody>
        </p:sp>
      </p:grpSp>
      <p:sp>
        <p:nvSpPr>
          <p:cNvPr id="773" name="Google Shape;773;p24"/>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24"/>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75" name="Google Shape;775;p24"/>
          <p:cNvPicPr preferRelativeResize="0"/>
          <p:nvPr/>
        </p:nvPicPr>
        <p:blipFill rotWithShape="1">
          <a:blip r:embed="rId25">
            <a:alphaModFix/>
          </a:blip>
          <a:srcRect b="0" l="0" r="0" t="0"/>
          <a:stretch/>
        </p:blipFill>
        <p:spPr>
          <a:xfrm>
            <a:off x="10376026" y="5443268"/>
            <a:ext cx="1550297" cy="1419808"/>
          </a:xfrm>
          <a:prstGeom prst="rect">
            <a:avLst/>
          </a:prstGeom>
          <a:noFill/>
          <a:ln>
            <a:noFill/>
          </a:ln>
        </p:spPr>
      </p:pic>
      <p:sp>
        <p:nvSpPr>
          <p:cNvPr id="776" name="Google Shape;776;p24"/>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grpSp>
        <p:nvGrpSpPr>
          <p:cNvPr id="781" name="Google Shape;781;p25"/>
          <p:cNvGrpSpPr/>
          <p:nvPr/>
        </p:nvGrpSpPr>
        <p:grpSpPr>
          <a:xfrm>
            <a:off x="-10816" y="-1642"/>
            <a:ext cx="12215019" cy="6890213"/>
            <a:chOff x="-10816" y="-1642"/>
            <a:chExt cx="12215019" cy="6890213"/>
          </a:xfrm>
        </p:grpSpPr>
        <p:grpSp>
          <p:nvGrpSpPr>
            <p:cNvPr id="782" name="Google Shape;782;p25"/>
            <p:cNvGrpSpPr/>
            <p:nvPr/>
          </p:nvGrpSpPr>
          <p:grpSpPr>
            <a:xfrm>
              <a:off x="-10816" y="-1642"/>
              <a:ext cx="12215019" cy="6890213"/>
              <a:chOff x="-10816" y="-1642"/>
              <a:chExt cx="12215019" cy="6890213"/>
            </a:xfrm>
          </p:grpSpPr>
          <p:pic>
            <p:nvPicPr>
              <p:cNvPr id="783" name="Google Shape;783;p25"/>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784" name="Google Shape;784;p25"/>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25"/>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6" name="Google Shape;786;p25"/>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7" name="Google Shape;787;p25"/>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8" name="Google Shape;788;p25"/>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89" name="Google Shape;789;p25"/>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790" name="Google Shape;790;p25"/>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791" name="Google Shape;791;p25"/>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2" name="Google Shape;792;p25"/>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793" name="Google Shape;793;p25"/>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25"/>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5" name="Google Shape;795;p25"/>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796" name="Google Shape;796;p25"/>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797" name="Google Shape;797;p25"/>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798" name="Google Shape;798;p25"/>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799" name="Google Shape;799;p25"/>
          <p:cNvSpPr txBox="1"/>
          <p:nvPr/>
        </p:nvSpPr>
        <p:spPr>
          <a:xfrm>
            <a:off x="1535290" y="249206"/>
            <a:ext cx="5553574"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IDENTIFIKASI STAKEHOLDER </a:t>
            </a:r>
            <a:endParaRPr/>
          </a:p>
        </p:txBody>
      </p:sp>
      <p:sp>
        <p:nvSpPr>
          <p:cNvPr id="800" name="Google Shape;800;p25"/>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801" name="Google Shape;801;p25"/>
          <p:cNvGraphicFramePr/>
          <p:nvPr/>
        </p:nvGraphicFramePr>
        <p:xfrm>
          <a:off x="214832" y="1385713"/>
          <a:ext cx="3000000" cy="3000000"/>
        </p:xfrm>
        <a:graphic>
          <a:graphicData uri="http://schemas.openxmlformats.org/drawingml/2006/table">
            <a:tbl>
              <a:tblPr bandRow="1" firstRow="1">
                <a:noFill/>
                <a:tableStyleId>{CB9E5B7E-6E2D-4EE1-8032-B5C7C29260E1}</a:tableStyleId>
              </a:tblPr>
              <a:tblGrid>
                <a:gridCol w="922975"/>
                <a:gridCol w="3735350"/>
                <a:gridCol w="6868300"/>
              </a:tblGrid>
              <a:tr h="437975">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NO</a:t>
                      </a:r>
                      <a:endParaRPr b="1" sz="1200">
                        <a:latin typeface="Tahoma"/>
                        <a:ea typeface="Tahoma"/>
                        <a:cs typeface="Tahoma"/>
                        <a:sym typeface="Tahoma"/>
                      </a:endParaRPr>
                    </a:p>
                  </a:txBody>
                  <a:tcPr marT="8925" marB="8925" marR="17875" marL="17875" anchor="ctr"/>
                </a:tc>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STAKEHOLDER</a:t>
                      </a:r>
                      <a:endParaRPr b="1" sz="1200">
                        <a:latin typeface="Tahoma"/>
                        <a:ea typeface="Tahoma"/>
                        <a:cs typeface="Tahoma"/>
                        <a:sym typeface="Tahoma"/>
                      </a:endParaRPr>
                    </a:p>
                  </a:txBody>
                  <a:tcPr marT="8925" marB="8925" marR="17875" marL="17875" anchor="ctr"/>
                </a:tc>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PERAN</a:t>
                      </a:r>
                      <a:endParaRPr b="1" sz="1200">
                        <a:latin typeface="Tahoma"/>
                        <a:ea typeface="Tahoma"/>
                        <a:cs typeface="Tahoma"/>
                        <a:sym typeface="Tahoma"/>
                      </a:endParaRPr>
                    </a:p>
                  </a:txBody>
                  <a:tcPr marT="8925" marB="8925" marR="17875" marL="17875" anchor="ctr"/>
                </a:tc>
              </a:tr>
              <a:tr h="50945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1</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latin typeface="Tahoma"/>
                          <a:ea typeface="Tahoma"/>
                          <a:cs typeface="Tahoma"/>
                          <a:sym typeface="Tahoma"/>
                        </a:rPr>
                        <a:t>KAPOLDA JATENG</a:t>
                      </a:r>
                      <a:endParaRPr b="1" sz="1200">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None/>
                      </a:pPr>
                      <a:r>
                        <a:rPr b="1" lang="en-US" sz="1200">
                          <a:latin typeface="Tahoma"/>
                          <a:ea typeface="Tahoma"/>
                          <a:cs typeface="Tahoma"/>
                          <a:sym typeface="Tahoma"/>
                        </a:rPr>
                        <a:t>MENGAWASI DAN MENETAPKAN KEBIJAKAN KAPOLDA (SURAT EDARAN), MENGAWASI PELAKSANAAN MOU/NOTA KESEPAHAMAN</a:t>
                      </a:r>
                      <a:endParaRPr b="1" sz="1200">
                        <a:latin typeface="Tahoma"/>
                        <a:ea typeface="Tahoma"/>
                        <a:cs typeface="Tahoma"/>
                        <a:sym typeface="Tahoma"/>
                      </a:endParaRPr>
                    </a:p>
                  </a:txBody>
                  <a:tcPr marT="8925" marB="8925" marR="17875" marL="144000"/>
                </a:tc>
              </a:tr>
              <a:tr h="25265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2</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WAKAPOLDA JATENG</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None/>
                      </a:pPr>
                      <a:r>
                        <a:rPr b="1" lang="en-US" sz="1200">
                          <a:latin typeface="Tahoma"/>
                          <a:ea typeface="Tahoma"/>
                          <a:cs typeface="Tahoma"/>
                          <a:sym typeface="Tahoma"/>
                        </a:rPr>
                        <a:t>MENGAWASI PELAKSANAAN KEBIJAKAN KAPOLDA DAN  MOU/NOTA KESEPAHAMAN</a:t>
                      </a:r>
                      <a:endParaRPr b="1" sz="1200">
                        <a:latin typeface="Tahoma"/>
                        <a:ea typeface="Tahoma"/>
                        <a:cs typeface="Tahoma"/>
                        <a:sym typeface="Tahoma"/>
                      </a:endParaRPr>
                    </a:p>
                  </a:txBody>
                  <a:tcPr marT="8925" marB="8925" marR="17875" marL="144000"/>
                </a:tc>
              </a:tr>
              <a:tr h="50945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3</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KABID PROPAM POLDA JATENG</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None/>
                      </a:pPr>
                      <a:r>
                        <a:rPr b="1" lang="en-US" sz="1200">
                          <a:latin typeface="Tahoma"/>
                          <a:ea typeface="Tahoma"/>
                          <a:cs typeface="Tahoma"/>
                          <a:sym typeface="Tahoma"/>
                        </a:rPr>
                        <a:t>MENDUKUNG PROYEK PERUBAHAN DAN MENETAPKAN SOP PENGAWASAN TERKAIT SISTEM ETLE MOBILE PRESISI</a:t>
                      </a:r>
                      <a:endParaRPr b="1" sz="1200">
                        <a:latin typeface="Tahoma"/>
                        <a:ea typeface="Tahoma"/>
                        <a:cs typeface="Tahoma"/>
                        <a:sym typeface="Tahoma"/>
                      </a:endParaRPr>
                    </a:p>
                  </a:txBody>
                  <a:tcPr marT="8925" marB="8925" marR="17875" marL="144000"/>
                </a:tc>
              </a:tr>
              <a:tr h="25265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4</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DIRLANTAS POLDA JATENG</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None/>
                      </a:pPr>
                      <a:r>
                        <a:rPr b="1" lang="en-US" sz="1200">
                          <a:latin typeface="Tahoma"/>
                          <a:ea typeface="Tahoma"/>
                          <a:cs typeface="Tahoma"/>
                          <a:sym typeface="Tahoma"/>
                        </a:rPr>
                        <a:t>MEMBERIKAN MASUKAN DAN SARAN SERTA PEMIKIRAN STRATEGIS</a:t>
                      </a:r>
                      <a:endParaRPr b="1" sz="1200">
                        <a:latin typeface="Tahoma"/>
                        <a:ea typeface="Tahoma"/>
                        <a:cs typeface="Tahoma"/>
                        <a:sym typeface="Tahoma"/>
                      </a:endParaRPr>
                    </a:p>
                  </a:txBody>
                  <a:tcPr marT="8925" marB="8925" marR="17875" marL="144000"/>
                </a:tc>
              </a:tr>
              <a:tr h="50945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5</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KABIDKUM POLDA JATENG</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None/>
                      </a:pPr>
                      <a:r>
                        <a:rPr b="1" lang="en-US" sz="1200">
                          <a:latin typeface="Tahoma"/>
                          <a:ea typeface="Tahoma"/>
                          <a:cs typeface="Tahoma"/>
                          <a:sym typeface="Tahoma"/>
                        </a:rPr>
                        <a:t>MEMBERIKAN MASUKAN DAN SARAN SERTA PEMIKIRAN STRATEGIS TERKAIT ISI MOU/NOTA KESEPAHAMAN</a:t>
                      </a:r>
                      <a:endParaRPr b="1" sz="1200">
                        <a:latin typeface="Tahoma"/>
                        <a:ea typeface="Tahoma"/>
                        <a:cs typeface="Tahoma"/>
                        <a:sym typeface="Tahoma"/>
                      </a:endParaRPr>
                    </a:p>
                  </a:txBody>
                  <a:tcPr marT="8925" marB="8925" marR="17875" marL="144000"/>
                </a:tc>
              </a:tr>
              <a:tr h="25265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6</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KABID TI POLDA JATENG</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None/>
                      </a:pPr>
                      <a:r>
                        <a:rPr b="1" lang="en-US" sz="1200">
                          <a:latin typeface="Tahoma"/>
                          <a:ea typeface="Tahoma"/>
                          <a:cs typeface="Tahoma"/>
                          <a:sym typeface="Tahoma"/>
                        </a:rPr>
                        <a:t>MEMBERIKAN MASUKAN DAN SARAN SERTA PEMIKIRAN STRATEGIS</a:t>
                      </a:r>
                      <a:endParaRPr b="1" sz="1200">
                        <a:latin typeface="Tahoma"/>
                        <a:ea typeface="Tahoma"/>
                        <a:cs typeface="Tahoma"/>
                        <a:sym typeface="Tahoma"/>
                      </a:endParaRPr>
                    </a:p>
                  </a:txBody>
                  <a:tcPr marT="8925" marB="8925" marR="17875" marL="144000"/>
                </a:tc>
              </a:tr>
              <a:tr h="28510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7</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PENGADILAN TINGGI</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None/>
                      </a:pPr>
                      <a:r>
                        <a:rPr b="1" lang="en-US" sz="1200">
                          <a:latin typeface="Tahoma"/>
                          <a:ea typeface="Tahoma"/>
                          <a:cs typeface="Tahoma"/>
                          <a:sym typeface="Tahoma"/>
                        </a:rPr>
                        <a:t>MEMBERIKAN MASUKAN DAN SARAN SISTEM ETLE MOBILE PRESISI</a:t>
                      </a:r>
                      <a:endParaRPr b="1" sz="1200">
                        <a:latin typeface="Tahoma"/>
                        <a:ea typeface="Tahoma"/>
                        <a:cs typeface="Tahoma"/>
                        <a:sym typeface="Tahoma"/>
                      </a:endParaRPr>
                    </a:p>
                  </a:txBody>
                  <a:tcPr marT="8925" marB="8925" marR="17875" marL="144000"/>
                </a:tc>
              </a:tr>
              <a:tr h="28510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8</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KEJAKSAAN TINGGI</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Clr>
                          <a:srgbClr val="000000"/>
                        </a:buClr>
                        <a:buSzPts val="1200"/>
                        <a:buFont typeface="Tahoma"/>
                        <a:buNone/>
                      </a:pPr>
                      <a:r>
                        <a:rPr b="1" lang="en-US" sz="1200" u="none" cap="none" strike="noStrike">
                          <a:solidFill>
                            <a:srgbClr val="000000"/>
                          </a:solidFill>
                          <a:latin typeface="Tahoma"/>
                          <a:ea typeface="Tahoma"/>
                          <a:cs typeface="Tahoma"/>
                          <a:sym typeface="Tahoma"/>
                        </a:rPr>
                        <a:t>MEMBERIKAN MASUKAN DAN SARAN SISTEM ETLE MOBILE PRESISI</a:t>
                      </a:r>
                      <a:endParaRPr b="1" i="0" sz="1200" u="none" cap="none" strike="noStrike">
                        <a:solidFill>
                          <a:srgbClr val="000000"/>
                        </a:solidFill>
                        <a:latin typeface="Tahoma"/>
                        <a:ea typeface="Tahoma"/>
                        <a:cs typeface="Tahoma"/>
                        <a:sym typeface="Tahoma"/>
                      </a:endParaRPr>
                    </a:p>
                  </a:txBody>
                  <a:tcPr marT="8925" marB="8925" marR="17875" marL="144000"/>
                </a:tc>
              </a:tr>
              <a:tr h="274325">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9</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DISHUB PROPINSI JATENG</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Clr>
                          <a:srgbClr val="000000"/>
                        </a:buClr>
                        <a:buSzPts val="1200"/>
                        <a:buFont typeface="Tahoma"/>
                        <a:buNone/>
                      </a:pPr>
                      <a:r>
                        <a:rPr b="1" lang="en-US" sz="1200" u="none" cap="none" strike="noStrike">
                          <a:solidFill>
                            <a:srgbClr val="000000"/>
                          </a:solidFill>
                          <a:latin typeface="Tahoma"/>
                          <a:ea typeface="Tahoma"/>
                          <a:cs typeface="Tahoma"/>
                          <a:sym typeface="Tahoma"/>
                        </a:rPr>
                        <a:t>MEMBERIKAN MASUKAN DAN SARAN SISTEM ETLE MOBILE PRESISI</a:t>
                      </a:r>
                      <a:endParaRPr b="1" i="0" sz="1200" u="none" cap="none" strike="noStrike">
                        <a:solidFill>
                          <a:srgbClr val="000000"/>
                        </a:solidFill>
                        <a:latin typeface="Tahoma"/>
                        <a:ea typeface="Tahoma"/>
                        <a:cs typeface="Tahoma"/>
                        <a:sym typeface="Tahoma"/>
                      </a:endParaRPr>
                    </a:p>
                  </a:txBody>
                  <a:tcPr marT="8925" marB="8925" marR="17875" marL="144000"/>
                </a:tc>
              </a:tr>
              <a:tr h="274325">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10</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BAPPEDA PROVINSI JATENG</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Clr>
                          <a:srgbClr val="000000"/>
                        </a:buClr>
                        <a:buSzPts val="1200"/>
                        <a:buFont typeface="Tahoma"/>
                        <a:buNone/>
                      </a:pPr>
                      <a:r>
                        <a:rPr b="1" lang="en-US" sz="1200" u="none" cap="none" strike="noStrike">
                          <a:solidFill>
                            <a:srgbClr val="000000"/>
                          </a:solidFill>
                          <a:latin typeface="Tahoma"/>
                          <a:ea typeface="Tahoma"/>
                          <a:cs typeface="Tahoma"/>
                          <a:sym typeface="Tahoma"/>
                        </a:rPr>
                        <a:t>MEMBERIKAN MASUKAN DAN SARAN SISTEM ETLE MOBILE PRESISI</a:t>
                      </a:r>
                      <a:endParaRPr b="1" i="0" sz="1200" u="none" cap="none" strike="noStrike">
                        <a:solidFill>
                          <a:srgbClr val="000000"/>
                        </a:solidFill>
                        <a:latin typeface="Tahoma"/>
                        <a:ea typeface="Tahoma"/>
                        <a:cs typeface="Tahoma"/>
                        <a:sym typeface="Tahoma"/>
                      </a:endParaRPr>
                    </a:p>
                  </a:txBody>
                  <a:tcPr marT="8925" marB="8925" marR="17875" marL="144000"/>
                </a:tc>
              </a:tr>
              <a:tr h="274325">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11</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JASA RAHARJA</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Clr>
                          <a:srgbClr val="000000"/>
                        </a:buClr>
                        <a:buSzPts val="1200"/>
                        <a:buFont typeface="Tahoma"/>
                        <a:buNone/>
                      </a:pPr>
                      <a:r>
                        <a:rPr b="1" lang="en-US" sz="1200" u="none" cap="none" strike="noStrike">
                          <a:solidFill>
                            <a:srgbClr val="000000"/>
                          </a:solidFill>
                          <a:latin typeface="Tahoma"/>
                          <a:ea typeface="Tahoma"/>
                          <a:cs typeface="Tahoma"/>
                          <a:sym typeface="Tahoma"/>
                        </a:rPr>
                        <a:t>MEMBERIKAN MASUKAN DAN SARAN SISTEM ETLE MOBILE PRESISI</a:t>
                      </a:r>
                      <a:endParaRPr b="1" i="0" sz="1200" u="none" cap="none" strike="noStrike">
                        <a:solidFill>
                          <a:srgbClr val="000000"/>
                        </a:solidFill>
                        <a:latin typeface="Tahoma"/>
                        <a:ea typeface="Tahoma"/>
                        <a:cs typeface="Tahoma"/>
                        <a:sym typeface="Tahoma"/>
                      </a:endParaRPr>
                    </a:p>
                  </a:txBody>
                  <a:tcPr marT="8925" marB="8925" marR="17875" marL="144000"/>
                </a:tc>
              </a:tr>
              <a:tr h="274325">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12</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None/>
                      </a:pPr>
                      <a:r>
                        <a:rPr b="1" lang="en-US" sz="1200">
                          <a:solidFill>
                            <a:schemeClr val="dk1"/>
                          </a:solidFill>
                          <a:latin typeface="Tahoma"/>
                          <a:ea typeface="Tahoma"/>
                          <a:cs typeface="Tahoma"/>
                          <a:sym typeface="Tahoma"/>
                        </a:rPr>
                        <a:t>BANK BRI JAWA TENGAH</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Clr>
                          <a:schemeClr val="dk1"/>
                        </a:buClr>
                        <a:buSzPts val="1200"/>
                        <a:buFont typeface="Tahoma"/>
                        <a:buNone/>
                      </a:pPr>
                      <a:r>
                        <a:rPr b="1" lang="en-US" sz="1200">
                          <a:latin typeface="Tahoma"/>
                          <a:ea typeface="Tahoma"/>
                          <a:cs typeface="Tahoma"/>
                          <a:sym typeface="Tahoma"/>
                        </a:rPr>
                        <a:t>MENDUKUNG SISTEM ETLE MOBILE PRESISI MELALUI DIGITALISASI PEMBAYARAN ETLE </a:t>
                      </a:r>
                      <a:endParaRPr b="1" sz="1200">
                        <a:latin typeface="Tahoma"/>
                        <a:ea typeface="Tahoma"/>
                        <a:cs typeface="Tahoma"/>
                        <a:sym typeface="Tahoma"/>
                      </a:endParaRPr>
                    </a:p>
                  </a:txBody>
                  <a:tcPr marT="8925" marB="8925" marR="17875" marL="144000"/>
                </a:tc>
              </a:tr>
              <a:tr h="509450">
                <a:tc>
                  <a:txBody>
                    <a:bodyPr/>
                    <a:lstStyle/>
                    <a:p>
                      <a:pPr indent="0" lvl="0" marL="0" marR="0" rtl="0" algn="ctr">
                        <a:lnSpc>
                          <a:spcPct val="115000"/>
                        </a:lnSpc>
                        <a:spcBef>
                          <a:spcPts val="0"/>
                        </a:spcBef>
                        <a:spcAft>
                          <a:spcPts val="0"/>
                        </a:spcAft>
                        <a:buNone/>
                      </a:pPr>
                      <a:r>
                        <a:rPr b="1" lang="en-US" sz="1200">
                          <a:latin typeface="Tahoma"/>
                          <a:ea typeface="Tahoma"/>
                          <a:cs typeface="Tahoma"/>
                          <a:sym typeface="Tahoma"/>
                        </a:rPr>
                        <a:t>13</a:t>
                      </a:r>
                      <a:endParaRPr b="1" sz="1200">
                        <a:latin typeface="Tahoma"/>
                        <a:ea typeface="Tahoma"/>
                        <a:cs typeface="Tahoma"/>
                        <a:sym typeface="Tahoma"/>
                      </a:endParaRPr>
                    </a:p>
                  </a:txBody>
                  <a:tcPr marT="8925" marB="8925" marR="17875" marL="17875"/>
                </a:tc>
                <a:tc>
                  <a:txBody>
                    <a:bodyPr/>
                    <a:lstStyle/>
                    <a:p>
                      <a:pPr indent="0" lvl="0" marL="180975" marR="0" rtl="0" algn="l">
                        <a:lnSpc>
                          <a:spcPct val="115000"/>
                        </a:lnSpc>
                        <a:spcBef>
                          <a:spcPts val="0"/>
                        </a:spcBef>
                        <a:spcAft>
                          <a:spcPts val="0"/>
                        </a:spcAft>
                        <a:buClr>
                          <a:schemeClr val="dk1"/>
                        </a:buClr>
                        <a:buSzPts val="1200"/>
                        <a:buFont typeface="Tahoma"/>
                        <a:buNone/>
                      </a:pPr>
                      <a:r>
                        <a:rPr b="1" lang="en-US" sz="1200">
                          <a:solidFill>
                            <a:schemeClr val="dk1"/>
                          </a:solidFill>
                          <a:latin typeface="Tahoma"/>
                          <a:ea typeface="Tahoma"/>
                          <a:cs typeface="Tahoma"/>
                          <a:sym typeface="Tahoma"/>
                        </a:rPr>
                        <a:t>PT MELAYANI CAKRA NUSANTARA </a:t>
                      </a:r>
                      <a:endParaRPr b="1" sz="1200">
                        <a:solidFill>
                          <a:schemeClr val="dk1"/>
                        </a:solidFill>
                        <a:latin typeface="Tahoma"/>
                        <a:ea typeface="Tahoma"/>
                        <a:cs typeface="Tahoma"/>
                        <a:sym typeface="Tahoma"/>
                      </a:endParaRPr>
                    </a:p>
                  </a:txBody>
                  <a:tcPr marT="8925" marB="8925" marR="17875" marL="17875"/>
                </a:tc>
                <a:tc>
                  <a:txBody>
                    <a:bodyPr/>
                    <a:lstStyle/>
                    <a:p>
                      <a:pPr indent="0" lvl="0" marL="0" marR="0" rtl="0" algn="l">
                        <a:lnSpc>
                          <a:spcPct val="115000"/>
                        </a:lnSpc>
                        <a:spcBef>
                          <a:spcPts val="0"/>
                        </a:spcBef>
                        <a:spcAft>
                          <a:spcPts val="0"/>
                        </a:spcAft>
                        <a:buClr>
                          <a:schemeClr val="dk1"/>
                        </a:buClr>
                        <a:buSzPts val="1200"/>
                        <a:buFont typeface="Tahoma"/>
                        <a:buNone/>
                      </a:pPr>
                      <a:r>
                        <a:rPr b="1" lang="en-US" sz="1200">
                          <a:latin typeface="Tahoma"/>
                          <a:ea typeface="Tahoma"/>
                          <a:cs typeface="Tahoma"/>
                          <a:sym typeface="Tahoma"/>
                        </a:rPr>
                        <a:t>MEMBERIKAN DUKUNGAN DALAM SISTEM ETLE MOBILE PRESISI BERUPA KERJASAMA SURAT KONFIRMASI</a:t>
                      </a:r>
                      <a:endParaRPr b="1" sz="1200">
                        <a:latin typeface="Tahoma"/>
                        <a:ea typeface="Tahoma"/>
                        <a:cs typeface="Tahoma"/>
                        <a:sym typeface="Tahoma"/>
                      </a:endParaRPr>
                    </a:p>
                  </a:txBody>
                  <a:tcPr marT="8925" marB="8925" marR="17875" marL="14400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grpSp>
        <p:nvGrpSpPr>
          <p:cNvPr id="806" name="Google Shape;806;p26"/>
          <p:cNvGrpSpPr/>
          <p:nvPr/>
        </p:nvGrpSpPr>
        <p:grpSpPr>
          <a:xfrm>
            <a:off x="-10816" y="-1642"/>
            <a:ext cx="12215019" cy="6890213"/>
            <a:chOff x="-10816" y="-1642"/>
            <a:chExt cx="12215019" cy="6890213"/>
          </a:xfrm>
        </p:grpSpPr>
        <p:grpSp>
          <p:nvGrpSpPr>
            <p:cNvPr id="807" name="Google Shape;807;p26"/>
            <p:cNvGrpSpPr/>
            <p:nvPr/>
          </p:nvGrpSpPr>
          <p:grpSpPr>
            <a:xfrm>
              <a:off x="-10816" y="-1642"/>
              <a:ext cx="12215019" cy="6890213"/>
              <a:chOff x="-10816" y="-1642"/>
              <a:chExt cx="12215019" cy="6890213"/>
            </a:xfrm>
          </p:grpSpPr>
          <p:pic>
            <p:nvPicPr>
              <p:cNvPr id="808" name="Google Shape;808;p26"/>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809" name="Google Shape;809;p26"/>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0" name="Google Shape;810;p26"/>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26"/>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2" name="Google Shape;812;p26"/>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26"/>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14" name="Google Shape;814;p26"/>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815" name="Google Shape;815;p26"/>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816" name="Google Shape;816;p26"/>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17" name="Google Shape;817;p26"/>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818" name="Google Shape;818;p26"/>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9" name="Google Shape;819;p26"/>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20" name="Google Shape;820;p26"/>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821" name="Google Shape;821;p26"/>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822" name="Google Shape;822;p26"/>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823" name="Google Shape;823;p26"/>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grpSp>
        <p:nvGrpSpPr>
          <p:cNvPr id="824" name="Google Shape;824;p26"/>
          <p:cNvGrpSpPr/>
          <p:nvPr/>
        </p:nvGrpSpPr>
        <p:grpSpPr>
          <a:xfrm>
            <a:off x="476250" y="1454150"/>
            <a:ext cx="4680204" cy="2091944"/>
            <a:chOff x="476250" y="1454150"/>
            <a:chExt cx="4680204" cy="2091944"/>
          </a:xfrm>
        </p:grpSpPr>
        <p:pic>
          <p:nvPicPr>
            <p:cNvPr id="825" name="Google Shape;825;p26"/>
            <p:cNvPicPr preferRelativeResize="0"/>
            <p:nvPr/>
          </p:nvPicPr>
          <p:blipFill rotWithShape="1">
            <a:blip r:embed="rId10">
              <a:alphaModFix/>
            </a:blip>
            <a:srcRect b="0" l="0" r="0" t="0"/>
            <a:stretch/>
          </p:blipFill>
          <p:spPr>
            <a:xfrm>
              <a:off x="535939" y="1513839"/>
              <a:ext cx="2131314" cy="1989074"/>
            </a:xfrm>
            <a:prstGeom prst="rect">
              <a:avLst/>
            </a:prstGeom>
            <a:noFill/>
            <a:ln>
              <a:noFill/>
            </a:ln>
          </p:spPr>
        </p:pic>
        <p:sp>
          <p:nvSpPr>
            <p:cNvPr id="826" name="Google Shape;826;p26"/>
            <p:cNvSpPr/>
            <p:nvPr/>
          </p:nvSpPr>
          <p:spPr>
            <a:xfrm>
              <a:off x="476250" y="1454150"/>
              <a:ext cx="2100580" cy="1958339"/>
            </a:xfrm>
            <a:custGeom>
              <a:rect b="b" l="l" r="r" t="t"/>
              <a:pathLst>
                <a:path extrusionOk="0" h="1958339" w="2100580">
                  <a:moveTo>
                    <a:pt x="2095754" y="0"/>
                  </a:moveTo>
                  <a:lnTo>
                    <a:pt x="577291" y="0"/>
                  </a:lnTo>
                  <a:lnTo>
                    <a:pt x="525268" y="2153"/>
                  </a:lnTo>
                  <a:lnTo>
                    <a:pt x="475468" y="8481"/>
                  </a:lnTo>
                  <a:lnTo>
                    <a:pt x="427932" y="18788"/>
                  </a:lnTo>
                  <a:lnTo>
                    <a:pt x="382699" y="32876"/>
                  </a:lnTo>
                  <a:lnTo>
                    <a:pt x="339809" y="50549"/>
                  </a:lnTo>
                  <a:lnTo>
                    <a:pt x="299302" y="71611"/>
                  </a:lnTo>
                  <a:lnTo>
                    <a:pt x="261218" y="95863"/>
                  </a:lnTo>
                  <a:lnTo>
                    <a:pt x="225598" y="123110"/>
                  </a:lnTo>
                  <a:lnTo>
                    <a:pt x="192481" y="153155"/>
                  </a:lnTo>
                  <a:lnTo>
                    <a:pt x="161907" y="185800"/>
                  </a:lnTo>
                  <a:lnTo>
                    <a:pt x="133916" y="220850"/>
                  </a:lnTo>
                  <a:lnTo>
                    <a:pt x="108549" y="258107"/>
                  </a:lnTo>
                  <a:lnTo>
                    <a:pt x="85845" y="297375"/>
                  </a:lnTo>
                  <a:lnTo>
                    <a:pt x="65844" y="338456"/>
                  </a:lnTo>
                  <a:lnTo>
                    <a:pt x="48587" y="381154"/>
                  </a:lnTo>
                  <a:lnTo>
                    <a:pt x="34113" y="425273"/>
                  </a:lnTo>
                  <a:lnTo>
                    <a:pt x="22462" y="470615"/>
                  </a:lnTo>
                  <a:lnTo>
                    <a:pt x="13675" y="516983"/>
                  </a:lnTo>
                  <a:lnTo>
                    <a:pt x="7791" y="564181"/>
                  </a:lnTo>
                  <a:lnTo>
                    <a:pt x="4851" y="612013"/>
                  </a:lnTo>
                  <a:lnTo>
                    <a:pt x="3412" y="1105965"/>
                  </a:lnTo>
                  <a:lnTo>
                    <a:pt x="1820" y="1537255"/>
                  </a:lnTo>
                  <a:lnTo>
                    <a:pt x="0" y="1958339"/>
                  </a:lnTo>
                  <a:lnTo>
                    <a:pt x="1610614" y="1958339"/>
                  </a:lnTo>
                  <a:lnTo>
                    <a:pt x="1653196" y="1954927"/>
                  </a:lnTo>
                  <a:lnTo>
                    <a:pt x="1695116" y="1948553"/>
                  </a:lnTo>
                  <a:lnTo>
                    <a:pt x="1736160" y="1939169"/>
                  </a:lnTo>
                  <a:lnTo>
                    <a:pt x="1776113" y="1926727"/>
                  </a:lnTo>
                  <a:lnTo>
                    <a:pt x="1814759" y="1911180"/>
                  </a:lnTo>
                  <a:lnTo>
                    <a:pt x="1851885" y="1892478"/>
                  </a:lnTo>
                  <a:lnTo>
                    <a:pt x="1887275" y="1870575"/>
                  </a:lnTo>
                  <a:lnTo>
                    <a:pt x="1920715" y="1845423"/>
                  </a:lnTo>
                  <a:lnTo>
                    <a:pt x="1951989" y="1816973"/>
                  </a:lnTo>
                  <a:lnTo>
                    <a:pt x="1980884" y="1785177"/>
                  </a:lnTo>
                  <a:lnTo>
                    <a:pt x="2007183" y="1749988"/>
                  </a:lnTo>
                  <a:lnTo>
                    <a:pt x="2030673" y="1711357"/>
                  </a:lnTo>
                  <a:lnTo>
                    <a:pt x="2051138" y="1669238"/>
                  </a:lnTo>
                  <a:lnTo>
                    <a:pt x="2068364" y="1623580"/>
                  </a:lnTo>
                  <a:lnTo>
                    <a:pt x="2082136" y="1574338"/>
                  </a:lnTo>
                  <a:lnTo>
                    <a:pt x="2092239" y="1521462"/>
                  </a:lnTo>
                  <a:lnTo>
                    <a:pt x="2098459" y="1464905"/>
                  </a:lnTo>
                  <a:lnTo>
                    <a:pt x="2100580" y="1404620"/>
                  </a:lnTo>
                  <a:lnTo>
                    <a:pt x="2099129" y="888432"/>
                  </a:lnTo>
                  <a:lnTo>
                    <a:pt x="2097547" y="438562"/>
                  </a:lnTo>
                  <a:lnTo>
                    <a:pt x="2095754" y="0"/>
                  </a:lnTo>
                  <a:close/>
                </a:path>
              </a:pathLst>
            </a:custGeom>
            <a:solidFill>
              <a:srgbClr val="001F5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26"/>
            <p:cNvSpPr/>
            <p:nvPr/>
          </p:nvSpPr>
          <p:spPr>
            <a:xfrm>
              <a:off x="476250" y="1454150"/>
              <a:ext cx="2100580" cy="1958339"/>
            </a:xfrm>
            <a:custGeom>
              <a:rect b="b" l="l" r="r" t="t"/>
              <a:pathLst>
                <a:path extrusionOk="0" h="1958339" w="2100580">
                  <a:moveTo>
                    <a:pt x="1610614" y="1958339"/>
                  </a:moveTo>
                  <a:lnTo>
                    <a:pt x="1019216" y="1958339"/>
                  </a:lnTo>
                  <a:lnTo>
                    <a:pt x="503316" y="1958339"/>
                  </a:lnTo>
                  <a:lnTo>
                    <a:pt x="138412" y="1958339"/>
                  </a:lnTo>
                  <a:lnTo>
                    <a:pt x="0" y="1958339"/>
                  </a:lnTo>
                  <a:lnTo>
                    <a:pt x="531" y="1842506"/>
                  </a:lnTo>
                  <a:lnTo>
                    <a:pt x="1820" y="1537255"/>
                  </a:lnTo>
                  <a:lnTo>
                    <a:pt x="3412" y="1105965"/>
                  </a:lnTo>
                  <a:lnTo>
                    <a:pt x="4851" y="612013"/>
                  </a:lnTo>
                  <a:lnTo>
                    <a:pt x="7791" y="564181"/>
                  </a:lnTo>
                  <a:lnTo>
                    <a:pt x="13675" y="516983"/>
                  </a:lnTo>
                  <a:lnTo>
                    <a:pt x="22462" y="470615"/>
                  </a:lnTo>
                  <a:lnTo>
                    <a:pt x="34113" y="425273"/>
                  </a:lnTo>
                  <a:lnTo>
                    <a:pt x="48587" y="381154"/>
                  </a:lnTo>
                  <a:lnTo>
                    <a:pt x="65844" y="338456"/>
                  </a:lnTo>
                  <a:lnTo>
                    <a:pt x="85845" y="297375"/>
                  </a:lnTo>
                  <a:lnTo>
                    <a:pt x="108549" y="258107"/>
                  </a:lnTo>
                  <a:lnTo>
                    <a:pt x="133916" y="220850"/>
                  </a:lnTo>
                  <a:lnTo>
                    <a:pt x="161907" y="185800"/>
                  </a:lnTo>
                  <a:lnTo>
                    <a:pt x="192481" y="153155"/>
                  </a:lnTo>
                  <a:lnTo>
                    <a:pt x="225598" y="123110"/>
                  </a:lnTo>
                  <a:lnTo>
                    <a:pt x="261218" y="95863"/>
                  </a:lnTo>
                  <a:lnTo>
                    <a:pt x="299302" y="71611"/>
                  </a:lnTo>
                  <a:lnTo>
                    <a:pt x="339809" y="50549"/>
                  </a:lnTo>
                  <a:lnTo>
                    <a:pt x="382699" y="32876"/>
                  </a:lnTo>
                  <a:lnTo>
                    <a:pt x="427932" y="18788"/>
                  </a:lnTo>
                  <a:lnTo>
                    <a:pt x="475468" y="8481"/>
                  </a:lnTo>
                  <a:lnTo>
                    <a:pt x="525268" y="2153"/>
                  </a:lnTo>
                  <a:lnTo>
                    <a:pt x="577291" y="0"/>
                  </a:lnTo>
                  <a:lnTo>
                    <a:pt x="1135183" y="0"/>
                  </a:lnTo>
                  <a:lnTo>
                    <a:pt x="1621529" y="0"/>
                  </a:lnTo>
                  <a:lnTo>
                    <a:pt x="1965371" y="0"/>
                  </a:lnTo>
                  <a:lnTo>
                    <a:pt x="2095754" y="0"/>
                  </a:lnTo>
                  <a:lnTo>
                    <a:pt x="2096275" y="120566"/>
                  </a:lnTo>
                  <a:lnTo>
                    <a:pt x="2097547" y="438562"/>
                  </a:lnTo>
                  <a:lnTo>
                    <a:pt x="2099129" y="888432"/>
                  </a:lnTo>
                  <a:lnTo>
                    <a:pt x="2100580" y="1404620"/>
                  </a:lnTo>
                  <a:lnTo>
                    <a:pt x="2098459" y="1464905"/>
                  </a:lnTo>
                  <a:lnTo>
                    <a:pt x="2092239" y="1521462"/>
                  </a:lnTo>
                  <a:lnTo>
                    <a:pt x="2082136" y="1574338"/>
                  </a:lnTo>
                  <a:lnTo>
                    <a:pt x="2068364" y="1623580"/>
                  </a:lnTo>
                  <a:lnTo>
                    <a:pt x="2051138" y="1669238"/>
                  </a:lnTo>
                  <a:lnTo>
                    <a:pt x="2030673" y="1711357"/>
                  </a:lnTo>
                  <a:lnTo>
                    <a:pt x="2007183" y="1749988"/>
                  </a:lnTo>
                  <a:lnTo>
                    <a:pt x="1980884" y="1785177"/>
                  </a:lnTo>
                  <a:lnTo>
                    <a:pt x="1951989" y="1816973"/>
                  </a:lnTo>
                  <a:lnTo>
                    <a:pt x="1920715" y="1845423"/>
                  </a:lnTo>
                  <a:lnTo>
                    <a:pt x="1887275" y="1870575"/>
                  </a:lnTo>
                  <a:lnTo>
                    <a:pt x="1851885" y="1892478"/>
                  </a:lnTo>
                  <a:lnTo>
                    <a:pt x="1814759" y="1911180"/>
                  </a:lnTo>
                  <a:lnTo>
                    <a:pt x="1776113" y="1926727"/>
                  </a:lnTo>
                  <a:lnTo>
                    <a:pt x="1736160" y="1939169"/>
                  </a:lnTo>
                  <a:lnTo>
                    <a:pt x="1695116" y="1948553"/>
                  </a:lnTo>
                  <a:lnTo>
                    <a:pt x="1653196" y="1954927"/>
                  </a:lnTo>
                  <a:lnTo>
                    <a:pt x="1610614" y="1958339"/>
                  </a:lnTo>
                  <a:close/>
                </a:path>
              </a:pathLst>
            </a:custGeom>
            <a:noFill/>
            <a:ln cap="flat" cmpd="sng" w="285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828" name="Google Shape;828;p26"/>
            <p:cNvPicPr preferRelativeResize="0"/>
            <p:nvPr/>
          </p:nvPicPr>
          <p:blipFill rotWithShape="1">
            <a:blip r:embed="rId11">
              <a:alphaModFix/>
            </a:blip>
            <a:srcRect b="0" l="0" r="0" t="0"/>
            <a:stretch/>
          </p:blipFill>
          <p:spPr>
            <a:xfrm>
              <a:off x="2959100" y="1841500"/>
              <a:ext cx="2133854" cy="1704594"/>
            </a:xfrm>
            <a:prstGeom prst="rect">
              <a:avLst/>
            </a:prstGeom>
            <a:noFill/>
            <a:ln>
              <a:noFill/>
            </a:ln>
          </p:spPr>
        </p:pic>
        <p:pic>
          <p:nvPicPr>
            <p:cNvPr id="829" name="Google Shape;829;p26"/>
            <p:cNvPicPr preferRelativeResize="0"/>
            <p:nvPr/>
          </p:nvPicPr>
          <p:blipFill rotWithShape="1">
            <a:blip r:embed="rId12">
              <a:alphaModFix/>
            </a:blip>
            <a:srcRect b="0" l="0" r="0" t="0"/>
            <a:stretch/>
          </p:blipFill>
          <p:spPr>
            <a:xfrm>
              <a:off x="2997200" y="2067559"/>
              <a:ext cx="2159254" cy="1161034"/>
            </a:xfrm>
            <a:prstGeom prst="rect">
              <a:avLst/>
            </a:prstGeom>
            <a:noFill/>
            <a:ln>
              <a:noFill/>
            </a:ln>
          </p:spPr>
        </p:pic>
        <p:sp>
          <p:nvSpPr>
            <p:cNvPr id="830" name="Google Shape;830;p26"/>
            <p:cNvSpPr/>
            <p:nvPr/>
          </p:nvSpPr>
          <p:spPr>
            <a:xfrm>
              <a:off x="2899410" y="1781809"/>
              <a:ext cx="2103120" cy="1673860"/>
            </a:xfrm>
            <a:custGeom>
              <a:rect b="b" l="l" r="r" t="t"/>
              <a:pathLst>
                <a:path extrusionOk="0" h="1673860" w="2103120">
                  <a:moveTo>
                    <a:pt x="1525142" y="0"/>
                  </a:moveTo>
                  <a:lnTo>
                    <a:pt x="4825" y="0"/>
                  </a:lnTo>
                  <a:lnTo>
                    <a:pt x="3032" y="374872"/>
                  </a:lnTo>
                  <a:lnTo>
                    <a:pt x="1450" y="759416"/>
                  </a:lnTo>
                  <a:lnTo>
                    <a:pt x="0" y="1200657"/>
                  </a:lnTo>
                  <a:lnTo>
                    <a:pt x="2377" y="1255110"/>
                  </a:lnTo>
                  <a:lnTo>
                    <a:pt x="9341" y="1305994"/>
                  </a:lnTo>
                  <a:lnTo>
                    <a:pt x="20636" y="1353357"/>
                  </a:lnTo>
                  <a:lnTo>
                    <a:pt x="36006" y="1397248"/>
                  </a:lnTo>
                  <a:lnTo>
                    <a:pt x="55196" y="1437714"/>
                  </a:lnTo>
                  <a:lnTo>
                    <a:pt x="77951" y="1474805"/>
                  </a:lnTo>
                  <a:lnTo>
                    <a:pt x="104017" y="1508569"/>
                  </a:lnTo>
                  <a:lnTo>
                    <a:pt x="133138" y="1539054"/>
                  </a:lnTo>
                  <a:lnTo>
                    <a:pt x="165058" y="1566309"/>
                  </a:lnTo>
                  <a:lnTo>
                    <a:pt x="199524" y="1590382"/>
                  </a:lnTo>
                  <a:lnTo>
                    <a:pt x="236278" y="1611321"/>
                  </a:lnTo>
                  <a:lnTo>
                    <a:pt x="275068" y="1629175"/>
                  </a:lnTo>
                  <a:lnTo>
                    <a:pt x="315636" y="1643992"/>
                  </a:lnTo>
                  <a:lnTo>
                    <a:pt x="357729" y="1655820"/>
                  </a:lnTo>
                  <a:lnTo>
                    <a:pt x="401091" y="1664709"/>
                  </a:lnTo>
                  <a:lnTo>
                    <a:pt x="445466" y="1670706"/>
                  </a:lnTo>
                  <a:lnTo>
                    <a:pt x="490600" y="1673860"/>
                  </a:lnTo>
                  <a:lnTo>
                    <a:pt x="2103119" y="1673860"/>
                  </a:lnTo>
                  <a:lnTo>
                    <a:pt x="2099744" y="945304"/>
                  </a:lnTo>
                  <a:lnTo>
                    <a:pt x="2098293" y="523113"/>
                  </a:lnTo>
                  <a:lnTo>
                    <a:pt x="2095103" y="480079"/>
                  </a:lnTo>
                  <a:lnTo>
                    <a:pt x="2088652" y="437658"/>
                  </a:lnTo>
                  <a:lnTo>
                    <a:pt x="2078986" y="396045"/>
                  </a:lnTo>
                  <a:lnTo>
                    <a:pt x="2066153" y="355435"/>
                  </a:lnTo>
                  <a:lnTo>
                    <a:pt x="2050198" y="316025"/>
                  </a:lnTo>
                  <a:lnTo>
                    <a:pt x="2031168" y="278011"/>
                  </a:lnTo>
                  <a:lnTo>
                    <a:pt x="2009109" y="241588"/>
                  </a:lnTo>
                  <a:lnTo>
                    <a:pt x="1984069" y="206953"/>
                  </a:lnTo>
                  <a:lnTo>
                    <a:pt x="1956094" y="174302"/>
                  </a:lnTo>
                  <a:lnTo>
                    <a:pt x="1925230" y="143830"/>
                  </a:lnTo>
                  <a:lnTo>
                    <a:pt x="1891523" y="115734"/>
                  </a:lnTo>
                  <a:lnTo>
                    <a:pt x="1855022" y="90209"/>
                  </a:lnTo>
                  <a:lnTo>
                    <a:pt x="1815771" y="67452"/>
                  </a:lnTo>
                  <a:lnTo>
                    <a:pt x="1773817" y="47658"/>
                  </a:lnTo>
                  <a:lnTo>
                    <a:pt x="1729208" y="31023"/>
                  </a:lnTo>
                  <a:lnTo>
                    <a:pt x="1681989" y="17744"/>
                  </a:lnTo>
                  <a:lnTo>
                    <a:pt x="1632208" y="8017"/>
                  </a:lnTo>
                  <a:lnTo>
                    <a:pt x="1579910" y="2036"/>
                  </a:lnTo>
                  <a:lnTo>
                    <a:pt x="1525142"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26"/>
            <p:cNvSpPr/>
            <p:nvPr/>
          </p:nvSpPr>
          <p:spPr>
            <a:xfrm>
              <a:off x="2899410" y="1781809"/>
              <a:ext cx="2103120" cy="1673860"/>
            </a:xfrm>
            <a:custGeom>
              <a:rect b="b" l="l" r="r" t="t"/>
              <a:pathLst>
                <a:path extrusionOk="0" h="1673860" w="2103120">
                  <a:moveTo>
                    <a:pt x="490600" y="1673860"/>
                  </a:moveTo>
                  <a:lnTo>
                    <a:pt x="1082671" y="1673860"/>
                  </a:lnTo>
                  <a:lnTo>
                    <a:pt x="1599183" y="1673860"/>
                  </a:lnTo>
                  <a:lnTo>
                    <a:pt x="1964535" y="1673860"/>
                  </a:lnTo>
                  <a:lnTo>
                    <a:pt x="2103119" y="1673860"/>
                  </a:lnTo>
                  <a:lnTo>
                    <a:pt x="2102598" y="1574851"/>
                  </a:lnTo>
                  <a:lnTo>
                    <a:pt x="2101326" y="1313942"/>
                  </a:lnTo>
                  <a:lnTo>
                    <a:pt x="2099744" y="945304"/>
                  </a:lnTo>
                  <a:lnTo>
                    <a:pt x="2098293" y="523113"/>
                  </a:lnTo>
                  <a:lnTo>
                    <a:pt x="2095103" y="480079"/>
                  </a:lnTo>
                  <a:lnTo>
                    <a:pt x="2088652" y="437658"/>
                  </a:lnTo>
                  <a:lnTo>
                    <a:pt x="2078986" y="396045"/>
                  </a:lnTo>
                  <a:lnTo>
                    <a:pt x="2066153" y="355435"/>
                  </a:lnTo>
                  <a:lnTo>
                    <a:pt x="2050198" y="316025"/>
                  </a:lnTo>
                  <a:lnTo>
                    <a:pt x="2031168" y="278011"/>
                  </a:lnTo>
                  <a:lnTo>
                    <a:pt x="2009109" y="241588"/>
                  </a:lnTo>
                  <a:lnTo>
                    <a:pt x="1984069" y="206953"/>
                  </a:lnTo>
                  <a:lnTo>
                    <a:pt x="1956094" y="174302"/>
                  </a:lnTo>
                  <a:lnTo>
                    <a:pt x="1925230" y="143830"/>
                  </a:lnTo>
                  <a:lnTo>
                    <a:pt x="1891523" y="115734"/>
                  </a:lnTo>
                  <a:lnTo>
                    <a:pt x="1855022" y="90209"/>
                  </a:lnTo>
                  <a:lnTo>
                    <a:pt x="1815771" y="67452"/>
                  </a:lnTo>
                  <a:lnTo>
                    <a:pt x="1773817" y="47658"/>
                  </a:lnTo>
                  <a:lnTo>
                    <a:pt x="1729208" y="31023"/>
                  </a:lnTo>
                  <a:lnTo>
                    <a:pt x="1681989" y="17744"/>
                  </a:lnTo>
                  <a:lnTo>
                    <a:pt x="1632208" y="8017"/>
                  </a:lnTo>
                  <a:lnTo>
                    <a:pt x="1579910" y="2036"/>
                  </a:lnTo>
                  <a:lnTo>
                    <a:pt x="1525142" y="0"/>
                  </a:lnTo>
                  <a:lnTo>
                    <a:pt x="966553" y="0"/>
                  </a:lnTo>
                  <a:lnTo>
                    <a:pt x="479615" y="0"/>
                  </a:lnTo>
                  <a:lnTo>
                    <a:pt x="135362" y="0"/>
                  </a:lnTo>
                  <a:lnTo>
                    <a:pt x="4825" y="0"/>
                  </a:lnTo>
                  <a:lnTo>
                    <a:pt x="4304" y="103056"/>
                  </a:lnTo>
                  <a:lnTo>
                    <a:pt x="3032" y="374872"/>
                  </a:lnTo>
                  <a:lnTo>
                    <a:pt x="1450" y="759416"/>
                  </a:lnTo>
                  <a:lnTo>
                    <a:pt x="0" y="1200657"/>
                  </a:lnTo>
                  <a:lnTo>
                    <a:pt x="2377" y="1255110"/>
                  </a:lnTo>
                  <a:lnTo>
                    <a:pt x="9341" y="1305994"/>
                  </a:lnTo>
                  <a:lnTo>
                    <a:pt x="20636" y="1353357"/>
                  </a:lnTo>
                  <a:lnTo>
                    <a:pt x="36006" y="1397248"/>
                  </a:lnTo>
                  <a:lnTo>
                    <a:pt x="55196" y="1437714"/>
                  </a:lnTo>
                  <a:lnTo>
                    <a:pt x="77951" y="1474805"/>
                  </a:lnTo>
                  <a:lnTo>
                    <a:pt x="104017" y="1508569"/>
                  </a:lnTo>
                  <a:lnTo>
                    <a:pt x="133138" y="1539054"/>
                  </a:lnTo>
                  <a:lnTo>
                    <a:pt x="165058" y="1566309"/>
                  </a:lnTo>
                  <a:lnTo>
                    <a:pt x="199524" y="1590382"/>
                  </a:lnTo>
                  <a:lnTo>
                    <a:pt x="236278" y="1611321"/>
                  </a:lnTo>
                  <a:lnTo>
                    <a:pt x="275068" y="1629175"/>
                  </a:lnTo>
                  <a:lnTo>
                    <a:pt x="315636" y="1643992"/>
                  </a:lnTo>
                  <a:lnTo>
                    <a:pt x="357729" y="1655820"/>
                  </a:lnTo>
                  <a:lnTo>
                    <a:pt x="401091" y="1664709"/>
                  </a:lnTo>
                  <a:lnTo>
                    <a:pt x="445466" y="1670706"/>
                  </a:lnTo>
                  <a:lnTo>
                    <a:pt x="490600" y="1673860"/>
                  </a:lnTo>
                  <a:close/>
                </a:path>
              </a:pathLst>
            </a:custGeom>
            <a:noFill/>
            <a:ln cap="flat" cmpd="sng" w="285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32" name="Google Shape;832;p26"/>
          <p:cNvSpPr txBox="1"/>
          <p:nvPr/>
        </p:nvSpPr>
        <p:spPr>
          <a:xfrm>
            <a:off x="3137439" y="1981540"/>
            <a:ext cx="1346929" cy="874598"/>
          </a:xfrm>
          <a:prstGeom prst="rect">
            <a:avLst/>
          </a:prstGeom>
          <a:noFill/>
          <a:ln>
            <a:noFill/>
          </a:ln>
        </p:spPr>
        <p:txBody>
          <a:bodyPr anchorCtr="0" anchor="t" bIns="0" lIns="0" spcFirstLastPara="1" rIns="0" wrap="square" tIns="12700">
            <a:spAutoFit/>
          </a:bodyPr>
          <a:lstStyle/>
          <a:p>
            <a:pPr indent="-180975" lvl="0" marL="180975" marR="0" rtl="0" algn="l">
              <a:spcBef>
                <a:spcPts val="0"/>
              </a:spcBef>
              <a:spcAft>
                <a:spcPts val="0"/>
              </a:spcAft>
              <a:buClr>
                <a:schemeClr val="dk1"/>
              </a:buClr>
              <a:buSzPts val="1400"/>
              <a:buFont typeface="Calibri"/>
              <a:buAutoNum type="arabicPeriod"/>
            </a:pPr>
            <a:r>
              <a:rPr lang="en-US" sz="1400">
                <a:solidFill>
                  <a:schemeClr val="dk1"/>
                </a:solidFill>
                <a:latin typeface="Tahoma"/>
                <a:ea typeface="Tahoma"/>
                <a:cs typeface="Tahoma"/>
                <a:sym typeface="Tahoma"/>
              </a:rPr>
              <a:t>Kapolda</a:t>
            </a:r>
            <a:endParaRPr sz="1400">
              <a:solidFill>
                <a:schemeClr val="dk1"/>
              </a:solidFill>
              <a:latin typeface="Tahoma"/>
              <a:ea typeface="Tahoma"/>
              <a:cs typeface="Tahoma"/>
              <a:sym typeface="Tahoma"/>
            </a:endParaRPr>
          </a:p>
          <a:p>
            <a:pPr indent="-180975" lvl="0" marL="180975" marR="0" rtl="0" algn="l">
              <a:spcBef>
                <a:spcPts val="0"/>
              </a:spcBef>
              <a:spcAft>
                <a:spcPts val="0"/>
              </a:spcAft>
              <a:buClr>
                <a:schemeClr val="dk1"/>
              </a:buClr>
              <a:buSzPts val="1400"/>
              <a:buFont typeface="Calibri"/>
              <a:buAutoNum type="arabicPeriod"/>
            </a:pPr>
            <a:r>
              <a:rPr lang="en-US" sz="1400">
                <a:solidFill>
                  <a:schemeClr val="dk1"/>
                </a:solidFill>
                <a:latin typeface="Tahoma"/>
                <a:ea typeface="Tahoma"/>
                <a:cs typeface="Tahoma"/>
                <a:sym typeface="Tahoma"/>
              </a:rPr>
              <a:t>Wakapolda</a:t>
            </a:r>
            <a:endParaRPr sz="1400">
              <a:solidFill>
                <a:schemeClr val="dk1"/>
              </a:solidFill>
              <a:latin typeface="Tahoma"/>
              <a:ea typeface="Tahoma"/>
              <a:cs typeface="Tahoma"/>
              <a:sym typeface="Tahoma"/>
            </a:endParaRPr>
          </a:p>
          <a:p>
            <a:pPr indent="-180975" lvl="0" marL="180975" marR="0" rtl="0" algn="l">
              <a:spcBef>
                <a:spcPts val="0"/>
              </a:spcBef>
              <a:spcAft>
                <a:spcPts val="0"/>
              </a:spcAft>
              <a:buClr>
                <a:schemeClr val="dk1"/>
              </a:buClr>
              <a:buSzPts val="1400"/>
              <a:buFont typeface="Calibri"/>
              <a:buAutoNum type="arabicPeriod"/>
            </a:pPr>
            <a:r>
              <a:rPr lang="en-US" sz="1400">
                <a:solidFill>
                  <a:schemeClr val="dk1"/>
                </a:solidFill>
                <a:latin typeface="Tahoma"/>
                <a:ea typeface="Tahoma"/>
                <a:cs typeface="Tahoma"/>
                <a:sym typeface="Tahoma"/>
              </a:rPr>
              <a:t>Dirlantas</a:t>
            </a:r>
            <a:endParaRPr sz="1400">
              <a:solidFill>
                <a:schemeClr val="dk1"/>
              </a:solidFill>
              <a:latin typeface="Tahoma"/>
              <a:ea typeface="Tahoma"/>
              <a:cs typeface="Tahoma"/>
              <a:sym typeface="Tahoma"/>
            </a:endParaRPr>
          </a:p>
          <a:p>
            <a:pPr indent="0" lvl="0" marL="0" marR="0" rtl="0" algn="l">
              <a:spcBef>
                <a:spcPts val="0"/>
              </a:spcBef>
              <a:spcAft>
                <a:spcPts val="0"/>
              </a:spcAft>
              <a:buNone/>
            </a:pPr>
            <a:r>
              <a:t/>
            </a:r>
            <a:endParaRPr sz="1400">
              <a:solidFill>
                <a:schemeClr val="dk1"/>
              </a:solidFill>
              <a:latin typeface="Tahoma"/>
              <a:ea typeface="Tahoma"/>
              <a:cs typeface="Tahoma"/>
              <a:sym typeface="Tahoma"/>
            </a:endParaRPr>
          </a:p>
        </p:txBody>
      </p:sp>
      <p:grpSp>
        <p:nvGrpSpPr>
          <p:cNvPr id="833" name="Google Shape;833;p26"/>
          <p:cNvGrpSpPr/>
          <p:nvPr/>
        </p:nvGrpSpPr>
        <p:grpSpPr>
          <a:xfrm>
            <a:off x="537716" y="1431289"/>
            <a:ext cx="4522725" cy="4242281"/>
            <a:chOff x="547369" y="1459230"/>
            <a:chExt cx="4522725" cy="4242281"/>
          </a:xfrm>
        </p:grpSpPr>
        <p:pic>
          <p:nvPicPr>
            <p:cNvPr id="834" name="Google Shape;834;p26"/>
            <p:cNvPicPr preferRelativeResize="0"/>
            <p:nvPr/>
          </p:nvPicPr>
          <p:blipFill rotWithShape="1">
            <a:blip r:embed="rId13">
              <a:alphaModFix/>
            </a:blip>
            <a:srcRect b="0" l="0" r="0" t="0"/>
            <a:stretch/>
          </p:blipFill>
          <p:spPr>
            <a:xfrm>
              <a:off x="607059" y="4152900"/>
              <a:ext cx="2133854" cy="1407414"/>
            </a:xfrm>
            <a:prstGeom prst="rect">
              <a:avLst/>
            </a:prstGeom>
            <a:noFill/>
            <a:ln>
              <a:noFill/>
            </a:ln>
          </p:spPr>
        </p:pic>
        <p:sp>
          <p:nvSpPr>
            <p:cNvPr id="835" name="Google Shape;835;p26"/>
            <p:cNvSpPr/>
            <p:nvPr/>
          </p:nvSpPr>
          <p:spPr>
            <a:xfrm>
              <a:off x="547369" y="4050228"/>
              <a:ext cx="2103120" cy="1651283"/>
            </a:xfrm>
            <a:custGeom>
              <a:rect b="b" l="l" r="r" t="t"/>
              <a:pathLst>
                <a:path extrusionOk="0" h="1376679" w="2103120">
                  <a:moveTo>
                    <a:pt x="1525143" y="0"/>
                  </a:moveTo>
                  <a:lnTo>
                    <a:pt x="4851" y="0"/>
                  </a:lnTo>
                  <a:lnTo>
                    <a:pt x="3030" y="308308"/>
                  </a:lnTo>
                  <a:lnTo>
                    <a:pt x="1438" y="624560"/>
                  </a:lnTo>
                  <a:lnTo>
                    <a:pt x="0" y="987425"/>
                  </a:lnTo>
                  <a:lnTo>
                    <a:pt x="3046" y="1037972"/>
                  </a:lnTo>
                  <a:lnTo>
                    <a:pt x="11939" y="1084751"/>
                  </a:lnTo>
                  <a:lnTo>
                    <a:pt x="26306" y="1127820"/>
                  </a:lnTo>
                  <a:lnTo>
                    <a:pt x="45777" y="1167239"/>
                  </a:lnTo>
                  <a:lnTo>
                    <a:pt x="69979" y="1203066"/>
                  </a:lnTo>
                  <a:lnTo>
                    <a:pt x="98542" y="1235359"/>
                  </a:lnTo>
                  <a:lnTo>
                    <a:pt x="131094" y="1264177"/>
                  </a:lnTo>
                  <a:lnTo>
                    <a:pt x="167264" y="1289580"/>
                  </a:lnTo>
                  <a:lnTo>
                    <a:pt x="206680" y="1311625"/>
                  </a:lnTo>
                  <a:lnTo>
                    <a:pt x="248972" y="1330372"/>
                  </a:lnTo>
                  <a:lnTo>
                    <a:pt x="293768" y="1345878"/>
                  </a:lnTo>
                  <a:lnTo>
                    <a:pt x="340696" y="1358204"/>
                  </a:lnTo>
                  <a:lnTo>
                    <a:pt x="389385" y="1367406"/>
                  </a:lnTo>
                  <a:lnTo>
                    <a:pt x="439465" y="1373546"/>
                  </a:lnTo>
                  <a:lnTo>
                    <a:pt x="490562" y="1376680"/>
                  </a:lnTo>
                  <a:lnTo>
                    <a:pt x="2103120" y="1376680"/>
                  </a:lnTo>
                  <a:lnTo>
                    <a:pt x="2099744" y="777408"/>
                  </a:lnTo>
                  <a:lnTo>
                    <a:pt x="2098294" y="430148"/>
                  </a:lnTo>
                  <a:lnTo>
                    <a:pt x="2094513" y="390640"/>
                  </a:lnTo>
                  <a:lnTo>
                    <a:pt x="2086665" y="351781"/>
                  </a:lnTo>
                  <a:lnTo>
                    <a:pt x="2074816" y="313797"/>
                  </a:lnTo>
                  <a:lnTo>
                    <a:pt x="2059030" y="276913"/>
                  </a:lnTo>
                  <a:lnTo>
                    <a:pt x="2039373" y="241354"/>
                  </a:lnTo>
                  <a:lnTo>
                    <a:pt x="2015909" y="207346"/>
                  </a:lnTo>
                  <a:lnTo>
                    <a:pt x="1988703" y="175114"/>
                  </a:lnTo>
                  <a:lnTo>
                    <a:pt x="1957820" y="144882"/>
                  </a:lnTo>
                  <a:lnTo>
                    <a:pt x="1923325" y="116877"/>
                  </a:lnTo>
                  <a:lnTo>
                    <a:pt x="1885284" y="91323"/>
                  </a:lnTo>
                  <a:lnTo>
                    <a:pt x="1843761" y="68445"/>
                  </a:lnTo>
                  <a:lnTo>
                    <a:pt x="1798821" y="48470"/>
                  </a:lnTo>
                  <a:lnTo>
                    <a:pt x="1750529" y="31621"/>
                  </a:lnTo>
                  <a:lnTo>
                    <a:pt x="1698950" y="18124"/>
                  </a:lnTo>
                  <a:lnTo>
                    <a:pt x="1644149" y="8205"/>
                  </a:lnTo>
                  <a:lnTo>
                    <a:pt x="1586192" y="2088"/>
                  </a:lnTo>
                  <a:lnTo>
                    <a:pt x="1525143" y="0"/>
                  </a:lnTo>
                  <a:close/>
                </a:path>
              </a:pathLst>
            </a:custGeom>
            <a:solidFill>
              <a:srgbClr val="293A1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26"/>
            <p:cNvSpPr/>
            <p:nvPr/>
          </p:nvSpPr>
          <p:spPr>
            <a:xfrm>
              <a:off x="547369" y="4093209"/>
              <a:ext cx="2103120" cy="1598262"/>
            </a:xfrm>
            <a:custGeom>
              <a:rect b="b" l="l" r="r" t="t"/>
              <a:pathLst>
                <a:path extrusionOk="0" h="1376679" w="2103120">
                  <a:moveTo>
                    <a:pt x="490562" y="1376680"/>
                  </a:moveTo>
                  <a:lnTo>
                    <a:pt x="1082654" y="1376680"/>
                  </a:lnTo>
                  <a:lnTo>
                    <a:pt x="1599179" y="1376680"/>
                  </a:lnTo>
                  <a:lnTo>
                    <a:pt x="1964534" y="1376680"/>
                  </a:lnTo>
                  <a:lnTo>
                    <a:pt x="2103120" y="1376680"/>
                  </a:lnTo>
                  <a:lnTo>
                    <a:pt x="2102598" y="1295239"/>
                  </a:lnTo>
                  <a:lnTo>
                    <a:pt x="2101326" y="1080627"/>
                  </a:lnTo>
                  <a:lnTo>
                    <a:pt x="2099744" y="777408"/>
                  </a:lnTo>
                  <a:lnTo>
                    <a:pt x="2098294" y="430148"/>
                  </a:lnTo>
                  <a:lnTo>
                    <a:pt x="2094513" y="390640"/>
                  </a:lnTo>
                  <a:lnTo>
                    <a:pt x="2086665" y="351781"/>
                  </a:lnTo>
                  <a:lnTo>
                    <a:pt x="2074816" y="313797"/>
                  </a:lnTo>
                  <a:lnTo>
                    <a:pt x="2059030" y="276913"/>
                  </a:lnTo>
                  <a:lnTo>
                    <a:pt x="2039373" y="241354"/>
                  </a:lnTo>
                  <a:lnTo>
                    <a:pt x="2015909" y="207346"/>
                  </a:lnTo>
                  <a:lnTo>
                    <a:pt x="1988703" y="175114"/>
                  </a:lnTo>
                  <a:lnTo>
                    <a:pt x="1957820" y="144882"/>
                  </a:lnTo>
                  <a:lnTo>
                    <a:pt x="1923325" y="116877"/>
                  </a:lnTo>
                  <a:lnTo>
                    <a:pt x="1885284" y="91323"/>
                  </a:lnTo>
                  <a:lnTo>
                    <a:pt x="1843761" y="68445"/>
                  </a:lnTo>
                  <a:lnTo>
                    <a:pt x="1798821" y="48470"/>
                  </a:lnTo>
                  <a:lnTo>
                    <a:pt x="1750529" y="31621"/>
                  </a:lnTo>
                  <a:lnTo>
                    <a:pt x="1698950" y="18124"/>
                  </a:lnTo>
                  <a:lnTo>
                    <a:pt x="1644149" y="8205"/>
                  </a:lnTo>
                  <a:lnTo>
                    <a:pt x="1586192" y="2088"/>
                  </a:lnTo>
                  <a:lnTo>
                    <a:pt x="1525143" y="0"/>
                  </a:lnTo>
                  <a:lnTo>
                    <a:pt x="966557" y="0"/>
                  </a:lnTo>
                  <a:lnTo>
                    <a:pt x="479628" y="0"/>
                  </a:lnTo>
                  <a:lnTo>
                    <a:pt x="135383" y="0"/>
                  </a:lnTo>
                  <a:lnTo>
                    <a:pt x="4851" y="0"/>
                  </a:lnTo>
                  <a:lnTo>
                    <a:pt x="4320" y="84758"/>
                  </a:lnTo>
                  <a:lnTo>
                    <a:pt x="3030" y="308308"/>
                  </a:lnTo>
                  <a:lnTo>
                    <a:pt x="1438" y="624560"/>
                  </a:lnTo>
                  <a:lnTo>
                    <a:pt x="0" y="987425"/>
                  </a:lnTo>
                  <a:lnTo>
                    <a:pt x="3046" y="1037972"/>
                  </a:lnTo>
                  <a:lnTo>
                    <a:pt x="11939" y="1084751"/>
                  </a:lnTo>
                  <a:lnTo>
                    <a:pt x="26306" y="1127820"/>
                  </a:lnTo>
                  <a:lnTo>
                    <a:pt x="45777" y="1167239"/>
                  </a:lnTo>
                  <a:lnTo>
                    <a:pt x="69979" y="1203066"/>
                  </a:lnTo>
                  <a:lnTo>
                    <a:pt x="98542" y="1235359"/>
                  </a:lnTo>
                  <a:lnTo>
                    <a:pt x="131094" y="1264177"/>
                  </a:lnTo>
                  <a:lnTo>
                    <a:pt x="167264" y="1289580"/>
                  </a:lnTo>
                  <a:lnTo>
                    <a:pt x="206680" y="1311625"/>
                  </a:lnTo>
                  <a:lnTo>
                    <a:pt x="248972" y="1330372"/>
                  </a:lnTo>
                  <a:lnTo>
                    <a:pt x="293768" y="1345878"/>
                  </a:lnTo>
                  <a:lnTo>
                    <a:pt x="340696" y="1358204"/>
                  </a:lnTo>
                  <a:lnTo>
                    <a:pt x="389385" y="1367406"/>
                  </a:lnTo>
                  <a:lnTo>
                    <a:pt x="439465" y="1373546"/>
                  </a:lnTo>
                  <a:lnTo>
                    <a:pt x="490562" y="1376680"/>
                  </a:lnTo>
                  <a:close/>
                </a:path>
              </a:pathLst>
            </a:custGeom>
            <a:noFill/>
            <a:ln cap="flat" cmpd="sng" w="285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37" name="Google Shape;837;p26"/>
            <p:cNvPicPr preferRelativeResize="0"/>
            <p:nvPr/>
          </p:nvPicPr>
          <p:blipFill rotWithShape="1">
            <a:blip r:embed="rId14">
              <a:alphaModFix/>
            </a:blip>
            <a:srcRect b="0" l="0" r="0" t="0"/>
            <a:stretch/>
          </p:blipFill>
          <p:spPr>
            <a:xfrm>
              <a:off x="2938780" y="4244340"/>
              <a:ext cx="2131314" cy="1392174"/>
            </a:xfrm>
            <a:prstGeom prst="rect">
              <a:avLst/>
            </a:prstGeom>
            <a:noFill/>
            <a:ln>
              <a:noFill/>
            </a:ln>
          </p:spPr>
        </p:pic>
        <p:sp>
          <p:nvSpPr>
            <p:cNvPr id="838" name="Google Shape;838;p26"/>
            <p:cNvSpPr/>
            <p:nvPr/>
          </p:nvSpPr>
          <p:spPr>
            <a:xfrm>
              <a:off x="2879090" y="4305301"/>
              <a:ext cx="2100580" cy="1361440"/>
            </a:xfrm>
            <a:custGeom>
              <a:rect b="b" l="l" r="r" t="t"/>
              <a:pathLst>
                <a:path extrusionOk="0" h="1361439" w="2100579">
                  <a:moveTo>
                    <a:pt x="2095754" y="0"/>
                  </a:moveTo>
                  <a:lnTo>
                    <a:pt x="577342" y="0"/>
                  </a:lnTo>
                  <a:lnTo>
                    <a:pt x="516358" y="2065"/>
                  </a:lnTo>
                  <a:lnTo>
                    <a:pt x="458464" y="8114"/>
                  </a:lnTo>
                  <a:lnTo>
                    <a:pt x="403723" y="17923"/>
                  </a:lnTo>
                  <a:lnTo>
                    <a:pt x="352202" y="31269"/>
                  </a:lnTo>
                  <a:lnTo>
                    <a:pt x="303963" y="47931"/>
                  </a:lnTo>
                  <a:lnTo>
                    <a:pt x="259074" y="67686"/>
                  </a:lnTo>
                  <a:lnTo>
                    <a:pt x="217597" y="90311"/>
                  </a:lnTo>
                  <a:lnTo>
                    <a:pt x="179599" y="115583"/>
                  </a:lnTo>
                  <a:lnTo>
                    <a:pt x="145144" y="143280"/>
                  </a:lnTo>
                  <a:lnTo>
                    <a:pt x="114296" y="173180"/>
                  </a:lnTo>
                  <a:lnTo>
                    <a:pt x="87121" y="205060"/>
                  </a:lnTo>
                  <a:lnTo>
                    <a:pt x="63683" y="238696"/>
                  </a:lnTo>
                  <a:lnTo>
                    <a:pt x="44048" y="273868"/>
                  </a:lnTo>
                  <a:lnTo>
                    <a:pt x="28280" y="310352"/>
                  </a:lnTo>
                  <a:lnTo>
                    <a:pt x="16443" y="347925"/>
                  </a:lnTo>
                  <a:lnTo>
                    <a:pt x="8604" y="386365"/>
                  </a:lnTo>
                  <a:lnTo>
                    <a:pt x="4826" y="425450"/>
                  </a:lnTo>
                  <a:lnTo>
                    <a:pt x="3375" y="768865"/>
                  </a:lnTo>
                  <a:lnTo>
                    <a:pt x="0" y="1361440"/>
                  </a:lnTo>
                  <a:lnTo>
                    <a:pt x="1610614" y="1361440"/>
                  </a:lnTo>
                  <a:lnTo>
                    <a:pt x="1661640" y="1358346"/>
                  </a:lnTo>
                  <a:lnTo>
                    <a:pt x="1711651" y="1352279"/>
                  </a:lnTo>
                  <a:lnTo>
                    <a:pt x="1760276" y="1343181"/>
                  </a:lnTo>
                  <a:lnTo>
                    <a:pt x="1807145" y="1330993"/>
                  </a:lnTo>
                  <a:lnTo>
                    <a:pt x="1851885" y="1315658"/>
                  </a:lnTo>
                  <a:lnTo>
                    <a:pt x="1894126" y="1297119"/>
                  </a:lnTo>
                  <a:lnTo>
                    <a:pt x="1933497" y="1275316"/>
                  </a:lnTo>
                  <a:lnTo>
                    <a:pt x="1969625" y="1250193"/>
                  </a:lnTo>
                  <a:lnTo>
                    <a:pt x="2002141" y="1221692"/>
                  </a:lnTo>
                  <a:lnTo>
                    <a:pt x="2030673" y="1189754"/>
                  </a:lnTo>
                  <a:lnTo>
                    <a:pt x="2054850" y="1154323"/>
                  </a:lnTo>
                  <a:lnTo>
                    <a:pt x="2074300" y="1115340"/>
                  </a:lnTo>
                  <a:lnTo>
                    <a:pt x="2088652" y="1072747"/>
                  </a:lnTo>
                  <a:lnTo>
                    <a:pt x="2097536" y="1026487"/>
                  </a:lnTo>
                  <a:lnTo>
                    <a:pt x="2100580" y="976502"/>
                  </a:lnTo>
                  <a:lnTo>
                    <a:pt x="2099129" y="617648"/>
                  </a:lnTo>
                  <a:lnTo>
                    <a:pt x="2097547" y="304895"/>
                  </a:lnTo>
                  <a:lnTo>
                    <a:pt x="2095754" y="0"/>
                  </a:lnTo>
                  <a:close/>
                </a:path>
              </a:pathLst>
            </a:custGeom>
            <a:solidFill>
              <a:srgbClr val="0F0F1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9" name="Google Shape;839;p26"/>
            <p:cNvSpPr/>
            <p:nvPr/>
          </p:nvSpPr>
          <p:spPr>
            <a:xfrm>
              <a:off x="2879090" y="4184649"/>
              <a:ext cx="2100580" cy="1506821"/>
            </a:xfrm>
            <a:custGeom>
              <a:rect b="b" l="l" r="r" t="t"/>
              <a:pathLst>
                <a:path extrusionOk="0" h="1361439" w="2100579">
                  <a:moveTo>
                    <a:pt x="1610614" y="1361440"/>
                  </a:moveTo>
                  <a:lnTo>
                    <a:pt x="1019216" y="1361440"/>
                  </a:lnTo>
                  <a:lnTo>
                    <a:pt x="503316" y="1361440"/>
                  </a:lnTo>
                  <a:lnTo>
                    <a:pt x="138412" y="1361440"/>
                  </a:lnTo>
                  <a:lnTo>
                    <a:pt x="0" y="1361440"/>
                  </a:lnTo>
                  <a:lnTo>
                    <a:pt x="521" y="1280914"/>
                  </a:lnTo>
                  <a:lnTo>
                    <a:pt x="1793" y="1068705"/>
                  </a:lnTo>
                  <a:lnTo>
                    <a:pt x="3375" y="768865"/>
                  </a:lnTo>
                  <a:lnTo>
                    <a:pt x="4826" y="425450"/>
                  </a:lnTo>
                  <a:lnTo>
                    <a:pt x="8604" y="386365"/>
                  </a:lnTo>
                  <a:lnTo>
                    <a:pt x="16443" y="347925"/>
                  </a:lnTo>
                  <a:lnTo>
                    <a:pt x="28280" y="310352"/>
                  </a:lnTo>
                  <a:lnTo>
                    <a:pt x="44048" y="273868"/>
                  </a:lnTo>
                  <a:lnTo>
                    <a:pt x="63683" y="238696"/>
                  </a:lnTo>
                  <a:lnTo>
                    <a:pt x="87121" y="205060"/>
                  </a:lnTo>
                  <a:lnTo>
                    <a:pt x="114296" y="173180"/>
                  </a:lnTo>
                  <a:lnTo>
                    <a:pt x="145144" y="143280"/>
                  </a:lnTo>
                  <a:lnTo>
                    <a:pt x="179599" y="115583"/>
                  </a:lnTo>
                  <a:lnTo>
                    <a:pt x="217597" y="90311"/>
                  </a:lnTo>
                  <a:lnTo>
                    <a:pt x="259074" y="67686"/>
                  </a:lnTo>
                  <a:lnTo>
                    <a:pt x="303963" y="47931"/>
                  </a:lnTo>
                  <a:lnTo>
                    <a:pt x="352202" y="31269"/>
                  </a:lnTo>
                  <a:lnTo>
                    <a:pt x="403723" y="17923"/>
                  </a:lnTo>
                  <a:lnTo>
                    <a:pt x="458464" y="8114"/>
                  </a:lnTo>
                  <a:lnTo>
                    <a:pt x="516358" y="2065"/>
                  </a:lnTo>
                  <a:lnTo>
                    <a:pt x="577342" y="0"/>
                  </a:lnTo>
                  <a:lnTo>
                    <a:pt x="1135205" y="0"/>
                  </a:lnTo>
                  <a:lnTo>
                    <a:pt x="1621536" y="0"/>
                  </a:lnTo>
                  <a:lnTo>
                    <a:pt x="1965372" y="0"/>
                  </a:lnTo>
                  <a:lnTo>
                    <a:pt x="2095754" y="0"/>
                  </a:lnTo>
                  <a:lnTo>
                    <a:pt x="2096275" y="83819"/>
                  </a:lnTo>
                  <a:lnTo>
                    <a:pt x="2097547" y="304895"/>
                  </a:lnTo>
                  <a:lnTo>
                    <a:pt x="2099129" y="617648"/>
                  </a:lnTo>
                  <a:lnTo>
                    <a:pt x="2100580" y="976502"/>
                  </a:lnTo>
                  <a:lnTo>
                    <a:pt x="2097536" y="1026487"/>
                  </a:lnTo>
                  <a:lnTo>
                    <a:pt x="2088652" y="1072747"/>
                  </a:lnTo>
                  <a:lnTo>
                    <a:pt x="2074300" y="1115340"/>
                  </a:lnTo>
                  <a:lnTo>
                    <a:pt x="2054850" y="1154323"/>
                  </a:lnTo>
                  <a:lnTo>
                    <a:pt x="2030673" y="1189754"/>
                  </a:lnTo>
                  <a:lnTo>
                    <a:pt x="2002141" y="1221692"/>
                  </a:lnTo>
                  <a:lnTo>
                    <a:pt x="1969625" y="1250193"/>
                  </a:lnTo>
                  <a:lnTo>
                    <a:pt x="1933497" y="1275316"/>
                  </a:lnTo>
                  <a:lnTo>
                    <a:pt x="1894126" y="1297119"/>
                  </a:lnTo>
                  <a:lnTo>
                    <a:pt x="1851885" y="1315658"/>
                  </a:lnTo>
                  <a:lnTo>
                    <a:pt x="1807145" y="1330993"/>
                  </a:lnTo>
                  <a:lnTo>
                    <a:pt x="1760276" y="1343181"/>
                  </a:lnTo>
                  <a:lnTo>
                    <a:pt x="1711651" y="1352279"/>
                  </a:lnTo>
                  <a:lnTo>
                    <a:pt x="1661640" y="1358346"/>
                  </a:lnTo>
                  <a:lnTo>
                    <a:pt x="1610614" y="1361440"/>
                  </a:lnTo>
                  <a:close/>
                </a:path>
              </a:pathLst>
            </a:custGeom>
            <a:noFill/>
            <a:ln cap="flat" cmpd="sng" w="28550">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40" name="Google Shape;840;p26"/>
            <p:cNvPicPr preferRelativeResize="0"/>
            <p:nvPr/>
          </p:nvPicPr>
          <p:blipFill rotWithShape="1">
            <a:blip r:embed="rId15">
              <a:alphaModFix/>
            </a:blip>
            <a:srcRect b="0" l="0" r="0" t="0"/>
            <a:stretch/>
          </p:blipFill>
          <p:spPr>
            <a:xfrm>
              <a:off x="2863849" y="1459230"/>
              <a:ext cx="2125979" cy="429260"/>
            </a:xfrm>
            <a:prstGeom prst="rect">
              <a:avLst/>
            </a:prstGeom>
            <a:noFill/>
            <a:ln>
              <a:noFill/>
            </a:ln>
          </p:spPr>
        </p:pic>
        <p:sp>
          <p:nvSpPr>
            <p:cNvPr id="841" name="Google Shape;841;p26"/>
            <p:cNvSpPr/>
            <p:nvPr/>
          </p:nvSpPr>
          <p:spPr>
            <a:xfrm>
              <a:off x="2863849" y="1459230"/>
              <a:ext cx="2125980" cy="429259"/>
            </a:xfrm>
            <a:custGeom>
              <a:rect b="b" l="l" r="r" t="t"/>
              <a:pathLst>
                <a:path extrusionOk="0" h="429260" w="2125979">
                  <a:moveTo>
                    <a:pt x="0" y="214630"/>
                  </a:moveTo>
                  <a:lnTo>
                    <a:pt x="5670" y="165431"/>
                  </a:lnTo>
                  <a:lnTo>
                    <a:pt x="21823" y="120261"/>
                  </a:lnTo>
                  <a:lnTo>
                    <a:pt x="47166" y="80409"/>
                  </a:lnTo>
                  <a:lnTo>
                    <a:pt x="80409" y="47166"/>
                  </a:lnTo>
                  <a:lnTo>
                    <a:pt x="120261" y="21823"/>
                  </a:lnTo>
                  <a:lnTo>
                    <a:pt x="165431" y="5670"/>
                  </a:lnTo>
                  <a:lnTo>
                    <a:pt x="214630" y="0"/>
                  </a:lnTo>
                  <a:lnTo>
                    <a:pt x="1911350" y="0"/>
                  </a:lnTo>
                  <a:lnTo>
                    <a:pt x="1960548" y="5670"/>
                  </a:lnTo>
                  <a:lnTo>
                    <a:pt x="2005718" y="21823"/>
                  </a:lnTo>
                  <a:lnTo>
                    <a:pt x="2045570" y="47166"/>
                  </a:lnTo>
                  <a:lnTo>
                    <a:pt x="2078813" y="80409"/>
                  </a:lnTo>
                  <a:lnTo>
                    <a:pt x="2104156" y="120261"/>
                  </a:lnTo>
                  <a:lnTo>
                    <a:pt x="2120309" y="165431"/>
                  </a:lnTo>
                  <a:lnTo>
                    <a:pt x="2125979" y="214630"/>
                  </a:lnTo>
                  <a:lnTo>
                    <a:pt x="2120309" y="263828"/>
                  </a:lnTo>
                  <a:lnTo>
                    <a:pt x="2104156" y="308998"/>
                  </a:lnTo>
                  <a:lnTo>
                    <a:pt x="2078813" y="348850"/>
                  </a:lnTo>
                  <a:lnTo>
                    <a:pt x="2045570" y="382093"/>
                  </a:lnTo>
                  <a:lnTo>
                    <a:pt x="2005718" y="407436"/>
                  </a:lnTo>
                  <a:lnTo>
                    <a:pt x="1960548" y="423589"/>
                  </a:lnTo>
                  <a:lnTo>
                    <a:pt x="1911350" y="429260"/>
                  </a:lnTo>
                  <a:lnTo>
                    <a:pt x="214630" y="429260"/>
                  </a:lnTo>
                  <a:lnTo>
                    <a:pt x="165431" y="423589"/>
                  </a:lnTo>
                  <a:lnTo>
                    <a:pt x="120261" y="407436"/>
                  </a:lnTo>
                  <a:lnTo>
                    <a:pt x="80409" y="382093"/>
                  </a:lnTo>
                  <a:lnTo>
                    <a:pt x="47166" y="348850"/>
                  </a:lnTo>
                  <a:lnTo>
                    <a:pt x="21823" y="308998"/>
                  </a:lnTo>
                  <a:lnTo>
                    <a:pt x="5670" y="263828"/>
                  </a:lnTo>
                  <a:lnTo>
                    <a:pt x="0" y="214630"/>
                  </a:lnTo>
                  <a:close/>
                </a:path>
              </a:pathLst>
            </a:custGeom>
            <a:noFill/>
            <a:ln cap="flat" cmpd="sng" w="28550">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42" name="Google Shape;842;p26"/>
          <p:cNvSpPr txBox="1"/>
          <p:nvPr/>
        </p:nvSpPr>
        <p:spPr>
          <a:xfrm>
            <a:off x="3265170" y="1519173"/>
            <a:ext cx="14966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PROMOTERS</a:t>
            </a:r>
            <a:endParaRPr sz="1800">
              <a:solidFill>
                <a:schemeClr val="dk1"/>
              </a:solidFill>
              <a:latin typeface="Arial"/>
              <a:ea typeface="Arial"/>
              <a:cs typeface="Arial"/>
              <a:sym typeface="Arial"/>
            </a:endParaRPr>
          </a:p>
        </p:txBody>
      </p:sp>
      <p:grpSp>
        <p:nvGrpSpPr>
          <p:cNvPr id="843" name="Google Shape;843;p26"/>
          <p:cNvGrpSpPr/>
          <p:nvPr/>
        </p:nvGrpSpPr>
        <p:grpSpPr>
          <a:xfrm>
            <a:off x="2886710" y="3973829"/>
            <a:ext cx="2103120" cy="429259"/>
            <a:chOff x="2886710" y="3973829"/>
            <a:chExt cx="2103120" cy="429259"/>
          </a:xfrm>
        </p:grpSpPr>
        <p:pic>
          <p:nvPicPr>
            <p:cNvPr id="844" name="Google Shape;844;p26"/>
            <p:cNvPicPr preferRelativeResize="0"/>
            <p:nvPr/>
          </p:nvPicPr>
          <p:blipFill rotWithShape="1">
            <a:blip r:embed="rId16">
              <a:alphaModFix/>
            </a:blip>
            <a:srcRect b="0" l="0" r="0" t="0"/>
            <a:stretch/>
          </p:blipFill>
          <p:spPr>
            <a:xfrm>
              <a:off x="2886710" y="3973829"/>
              <a:ext cx="2103119" cy="429259"/>
            </a:xfrm>
            <a:prstGeom prst="rect">
              <a:avLst/>
            </a:prstGeom>
            <a:noFill/>
            <a:ln>
              <a:noFill/>
            </a:ln>
          </p:spPr>
        </p:pic>
        <p:sp>
          <p:nvSpPr>
            <p:cNvPr id="845" name="Google Shape;845;p26"/>
            <p:cNvSpPr/>
            <p:nvPr/>
          </p:nvSpPr>
          <p:spPr>
            <a:xfrm>
              <a:off x="2886710" y="3973829"/>
              <a:ext cx="2103120" cy="429259"/>
            </a:xfrm>
            <a:custGeom>
              <a:rect b="b" l="l" r="r" t="t"/>
              <a:pathLst>
                <a:path extrusionOk="0" h="429260" w="2103120">
                  <a:moveTo>
                    <a:pt x="0" y="214630"/>
                  </a:moveTo>
                  <a:lnTo>
                    <a:pt x="5670" y="165431"/>
                  </a:lnTo>
                  <a:lnTo>
                    <a:pt x="21823" y="120261"/>
                  </a:lnTo>
                  <a:lnTo>
                    <a:pt x="47166" y="80409"/>
                  </a:lnTo>
                  <a:lnTo>
                    <a:pt x="80409" y="47166"/>
                  </a:lnTo>
                  <a:lnTo>
                    <a:pt x="120261" y="21823"/>
                  </a:lnTo>
                  <a:lnTo>
                    <a:pt x="165431" y="5670"/>
                  </a:lnTo>
                  <a:lnTo>
                    <a:pt x="214629" y="0"/>
                  </a:lnTo>
                  <a:lnTo>
                    <a:pt x="1888489" y="0"/>
                  </a:lnTo>
                  <a:lnTo>
                    <a:pt x="1937688" y="5670"/>
                  </a:lnTo>
                  <a:lnTo>
                    <a:pt x="1982858" y="21823"/>
                  </a:lnTo>
                  <a:lnTo>
                    <a:pt x="2022710" y="47166"/>
                  </a:lnTo>
                  <a:lnTo>
                    <a:pt x="2055953" y="80409"/>
                  </a:lnTo>
                  <a:lnTo>
                    <a:pt x="2081296" y="120261"/>
                  </a:lnTo>
                  <a:lnTo>
                    <a:pt x="2097449" y="165431"/>
                  </a:lnTo>
                  <a:lnTo>
                    <a:pt x="2103119" y="214630"/>
                  </a:lnTo>
                  <a:lnTo>
                    <a:pt x="2097449" y="263828"/>
                  </a:lnTo>
                  <a:lnTo>
                    <a:pt x="2081296" y="308998"/>
                  </a:lnTo>
                  <a:lnTo>
                    <a:pt x="2055953" y="348850"/>
                  </a:lnTo>
                  <a:lnTo>
                    <a:pt x="2022710" y="382093"/>
                  </a:lnTo>
                  <a:lnTo>
                    <a:pt x="1982858" y="407436"/>
                  </a:lnTo>
                  <a:lnTo>
                    <a:pt x="1937688" y="423589"/>
                  </a:lnTo>
                  <a:lnTo>
                    <a:pt x="1888489" y="429260"/>
                  </a:lnTo>
                  <a:lnTo>
                    <a:pt x="214629" y="429260"/>
                  </a:lnTo>
                  <a:lnTo>
                    <a:pt x="165431" y="423589"/>
                  </a:lnTo>
                  <a:lnTo>
                    <a:pt x="120261" y="407436"/>
                  </a:lnTo>
                  <a:lnTo>
                    <a:pt x="80409" y="382093"/>
                  </a:lnTo>
                  <a:lnTo>
                    <a:pt x="47166" y="348850"/>
                  </a:lnTo>
                  <a:lnTo>
                    <a:pt x="21823" y="308998"/>
                  </a:lnTo>
                  <a:lnTo>
                    <a:pt x="5670" y="263828"/>
                  </a:lnTo>
                  <a:lnTo>
                    <a:pt x="0" y="214630"/>
                  </a:lnTo>
                  <a:close/>
                </a:path>
              </a:pathLst>
            </a:custGeom>
            <a:noFill/>
            <a:ln cap="flat" cmpd="sng" w="28575">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46" name="Google Shape;846;p26"/>
          <p:cNvSpPr txBox="1"/>
          <p:nvPr/>
        </p:nvSpPr>
        <p:spPr>
          <a:xfrm>
            <a:off x="3317875" y="4060190"/>
            <a:ext cx="12833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DEFENDER</a:t>
            </a:r>
            <a:endParaRPr sz="1800">
              <a:solidFill>
                <a:schemeClr val="dk1"/>
              </a:solidFill>
              <a:latin typeface="Arial"/>
              <a:ea typeface="Arial"/>
              <a:cs typeface="Arial"/>
              <a:sym typeface="Arial"/>
            </a:endParaRPr>
          </a:p>
        </p:txBody>
      </p:sp>
      <p:grpSp>
        <p:nvGrpSpPr>
          <p:cNvPr id="847" name="Google Shape;847;p26"/>
          <p:cNvGrpSpPr/>
          <p:nvPr/>
        </p:nvGrpSpPr>
        <p:grpSpPr>
          <a:xfrm>
            <a:off x="415290" y="1431289"/>
            <a:ext cx="2288540" cy="431800"/>
            <a:chOff x="415290" y="1431289"/>
            <a:chExt cx="2288540" cy="431800"/>
          </a:xfrm>
        </p:grpSpPr>
        <p:pic>
          <p:nvPicPr>
            <p:cNvPr id="848" name="Google Shape;848;p26"/>
            <p:cNvPicPr preferRelativeResize="0"/>
            <p:nvPr/>
          </p:nvPicPr>
          <p:blipFill rotWithShape="1">
            <a:blip r:embed="rId17">
              <a:alphaModFix/>
            </a:blip>
            <a:srcRect b="0" l="0" r="0" t="0"/>
            <a:stretch/>
          </p:blipFill>
          <p:spPr>
            <a:xfrm>
              <a:off x="415290" y="1431289"/>
              <a:ext cx="2288540" cy="431800"/>
            </a:xfrm>
            <a:prstGeom prst="rect">
              <a:avLst/>
            </a:prstGeom>
            <a:noFill/>
            <a:ln>
              <a:noFill/>
            </a:ln>
          </p:spPr>
        </p:pic>
        <p:sp>
          <p:nvSpPr>
            <p:cNvPr id="849" name="Google Shape;849;p26"/>
            <p:cNvSpPr/>
            <p:nvPr/>
          </p:nvSpPr>
          <p:spPr>
            <a:xfrm>
              <a:off x="415290" y="1431289"/>
              <a:ext cx="2288540" cy="431800"/>
            </a:xfrm>
            <a:custGeom>
              <a:rect b="b" l="l" r="r" t="t"/>
              <a:pathLst>
                <a:path extrusionOk="0" h="431800" w="2288540">
                  <a:moveTo>
                    <a:pt x="0" y="215900"/>
                  </a:moveTo>
                  <a:lnTo>
                    <a:pt x="5701" y="166391"/>
                  </a:lnTo>
                  <a:lnTo>
                    <a:pt x="21943" y="120946"/>
                  </a:lnTo>
                  <a:lnTo>
                    <a:pt x="47430" y="80859"/>
                  </a:lnTo>
                  <a:lnTo>
                    <a:pt x="80864" y="47426"/>
                  </a:lnTo>
                  <a:lnTo>
                    <a:pt x="120951" y="21941"/>
                  </a:lnTo>
                  <a:lnTo>
                    <a:pt x="166395" y="5701"/>
                  </a:lnTo>
                  <a:lnTo>
                    <a:pt x="215900" y="0"/>
                  </a:lnTo>
                  <a:lnTo>
                    <a:pt x="2072639" y="0"/>
                  </a:lnTo>
                  <a:lnTo>
                    <a:pt x="2122148" y="5701"/>
                  </a:lnTo>
                  <a:lnTo>
                    <a:pt x="2167593" y="21941"/>
                  </a:lnTo>
                  <a:lnTo>
                    <a:pt x="2207680" y="47426"/>
                  </a:lnTo>
                  <a:lnTo>
                    <a:pt x="2241113" y="80859"/>
                  </a:lnTo>
                  <a:lnTo>
                    <a:pt x="2266598" y="120946"/>
                  </a:lnTo>
                  <a:lnTo>
                    <a:pt x="2282838" y="166391"/>
                  </a:lnTo>
                  <a:lnTo>
                    <a:pt x="2288540" y="215900"/>
                  </a:lnTo>
                  <a:lnTo>
                    <a:pt x="2282838" y="265408"/>
                  </a:lnTo>
                  <a:lnTo>
                    <a:pt x="2266598" y="310853"/>
                  </a:lnTo>
                  <a:lnTo>
                    <a:pt x="2241113" y="350940"/>
                  </a:lnTo>
                  <a:lnTo>
                    <a:pt x="2207680" y="384373"/>
                  </a:lnTo>
                  <a:lnTo>
                    <a:pt x="2167593" y="409858"/>
                  </a:lnTo>
                  <a:lnTo>
                    <a:pt x="2122148" y="426098"/>
                  </a:lnTo>
                  <a:lnTo>
                    <a:pt x="2072639" y="431800"/>
                  </a:lnTo>
                  <a:lnTo>
                    <a:pt x="215900" y="431800"/>
                  </a:lnTo>
                  <a:lnTo>
                    <a:pt x="166395" y="426098"/>
                  </a:lnTo>
                  <a:lnTo>
                    <a:pt x="120951" y="409858"/>
                  </a:lnTo>
                  <a:lnTo>
                    <a:pt x="80864" y="384373"/>
                  </a:lnTo>
                  <a:lnTo>
                    <a:pt x="47430" y="350940"/>
                  </a:lnTo>
                  <a:lnTo>
                    <a:pt x="21943" y="310853"/>
                  </a:lnTo>
                  <a:lnTo>
                    <a:pt x="5701" y="265408"/>
                  </a:lnTo>
                  <a:lnTo>
                    <a:pt x="0" y="215900"/>
                  </a:lnTo>
                  <a:close/>
                </a:path>
              </a:pathLst>
            </a:custGeom>
            <a:noFill/>
            <a:ln cap="flat" cmpd="sng" w="28575">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50" name="Google Shape;850;p26"/>
          <p:cNvSpPr txBox="1"/>
          <p:nvPr/>
        </p:nvSpPr>
        <p:spPr>
          <a:xfrm>
            <a:off x="1133792" y="1498282"/>
            <a:ext cx="903605"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LATENT</a:t>
            </a:r>
            <a:endParaRPr sz="1800">
              <a:solidFill>
                <a:schemeClr val="dk1"/>
              </a:solidFill>
              <a:latin typeface="Arial"/>
              <a:ea typeface="Arial"/>
              <a:cs typeface="Arial"/>
              <a:sym typeface="Arial"/>
            </a:endParaRPr>
          </a:p>
        </p:txBody>
      </p:sp>
      <p:pic>
        <p:nvPicPr>
          <p:cNvPr id="851" name="Google Shape;851;p26"/>
          <p:cNvPicPr preferRelativeResize="0"/>
          <p:nvPr/>
        </p:nvPicPr>
        <p:blipFill rotWithShape="1">
          <a:blip r:embed="rId18">
            <a:alphaModFix/>
          </a:blip>
          <a:srcRect b="0" l="0" r="0" t="0"/>
          <a:stretch/>
        </p:blipFill>
        <p:spPr>
          <a:xfrm>
            <a:off x="415290" y="3973830"/>
            <a:ext cx="2209800" cy="429259"/>
          </a:xfrm>
          <a:prstGeom prst="rect">
            <a:avLst/>
          </a:prstGeom>
          <a:noFill/>
          <a:ln>
            <a:noFill/>
          </a:ln>
        </p:spPr>
      </p:pic>
      <p:sp>
        <p:nvSpPr>
          <p:cNvPr id="852" name="Google Shape;852;p26"/>
          <p:cNvSpPr/>
          <p:nvPr/>
        </p:nvSpPr>
        <p:spPr>
          <a:xfrm>
            <a:off x="415290" y="3973830"/>
            <a:ext cx="2209800" cy="429259"/>
          </a:xfrm>
          <a:custGeom>
            <a:rect b="b" l="l" r="r" t="t"/>
            <a:pathLst>
              <a:path extrusionOk="0" h="429260" w="2209800">
                <a:moveTo>
                  <a:pt x="0" y="214630"/>
                </a:moveTo>
                <a:lnTo>
                  <a:pt x="5668" y="165431"/>
                </a:lnTo>
                <a:lnTo>
                  <a:pt x="21814" y="120261"/>
                </a:lnTo>
                <a:lnTo>
                  <a:pt x="47150" y="80409"/>
                </a:lnTo>
                <a:lnTo>
                  <a:pt x="80387" y="47166"/>
                </a:lnTo>
                <a:lnTo>
                  <a:pt x="120239" y="21823"/>
                </a:lnTo>
                <a:lnTo>
                  <a:pt x="165415" y="5670"/>
                </a:lnTo>
                <a:lnTo>
                  <a:pt x="214629" y="0"/>
                </a:lnTo>
                <a:lnTo>
                  <a:pt x="1995170" y="0"/>
                </a:lnTo>
                <a:lnTo>
                  <a:pt x="2044368" y="5670"/>
                </a:lnTo>
                <a:lnTo>
                  <a:pt x="2089538" y="21823"/>
                </a:lnTo>
                <a:lnTo>
                  <a:pt x="2129390" y="47166"/>
                </a:lnTo>
                <a:lnTo>
                  <a:pt x="2162633" y="80409"/>
                </a:lnTo>
                <a:lnTo>
                  <a:pt x="2187976" y="120261"/>
                </a:lnTo>
                <a:lnTo>
                  <a:pt x="2204129" y="165431"/>
                </a:lnTo>
                <a:lnTo>
                  <a:pt x="2209800" y="214630"/>
                </a:lnTo>
                <a:lnTo>
                  <a:pt x="2204129" y="263828"/>
                </a:lnTo>
                <a:lnTo>
                  <a:pt x="2187976" y="308998"/>
                </a:lnTo>
                <a:lnTo>
                  <a:pt x="2162633" y="348850"/>
                </a:lnTo>
                <a:lnTo>
                  <a:pt x="2129390" y="382093"/>
                </a:lnTo>
                <a:lnTo>
                  <a:pt x="2089538" y="407436"/>
                </a:lnTo>
                <a:lnTo>
                  <a:pt x="2044368" y="423589"/>
                </a:lnTo>
                <a:lnTo>
                  <a:pt x="1995170" y="429260"/>
                </a:lnTo>
                <a:lnTo>
                  <a:pt x="214629" y="429260"/>
                </a:lnTo>
                <a:lnTo>
                  <a:pt x="165415" y="423589"/>
                </a:lnTo>
                <a:lnTo>
                  <a:pt x="120239" y="407436"/>
                </a:lnTo>
                <a:lnTo>
                  <a:pt x="80387" y="382093"/>
                </a:lnTo>
                <a:lnTo>
                  <a:pt x="47150" y="348850"/>
                </a:lnTo>
                <a:lnTo>
                  <a:pt x="21814" y="308998"/>
                </a:lnTo>
                <a:lnTo>
                  <a:pt x="5668" y="263828"/>
                </a:lnTo>
                <a:lnTo>
                  <a:pt x="0" y="214630"/>
                </a:lnTo>
                <a:close/>
              </a:path>
            </a:pathLst>
          </a:custGeom>
          <a:noFill/>
          <a:ln cap="flat" cmpd="sng" w="28575">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26"/>
          <p:cNvSpPr/>
          <p:nvPr/>
        </p:nvSpPr>
        <p:spPr>
          <a:xfrm>
            <a:off x="546049" y="1671318"/>
            <a:ext cx="4591050" cy="4042295"/>
          </a:xfrm>
          <a:custGeom>
            <a:rect b="b" l="l" r="r" t="t"/>
            <a:pathLst>
              <a:path extrusionOk="0" h="3799840" w="4591050">
                <a:moveTo>
                  <a:pt x="4590974" y="1938020"/>
                </a:moveTo>
                <a:lnTo>
                  <a:pt x="4577232" y="1930146"/>
                </a:lnTo>
                <a:lnTo>
                  <a:pt x="4498772" y="1885200"/>
                </a:lnTo>
                <a:lnTo>
                  <a:pt x="4493946" y="1886458"/>
                </a:lnTo>
                <a:lnTo>
                  <a:pt x="4489628" y="1894078"/>
                </a:lnTo>
                <a:lnTo>
                  <a:pt x="4490898" y="1898904"/>
                </a:lnTo>
                <a:lnTo>
                  <a:pt x="4545660" y="1930349"/>
                </a:lnTo>
                <a:lnTo>
                  <a:pt x="2235936" y="1946249"/>
                </a:lnTo>
                <a:lnTo>
                  <a:pt x="2239010" y="44983"/>
                </a:lnTo>
                <a:lnTo>
                  <a:pt x="2239048" y="19685"/>
                </a:lnTo>
                <a:lnTo>
                  <a:pt x="2239060" y="15621"/>
                </a:lnTo>
                <a:lnTo>
                  <a:pt x="2239124" y="45173"/>
                </a:lnTo>
                <a:lnTo>
                  <a:pt x="2269007" y="96647"/>
                </a:lnTo>
                <a:lnTo>
                  <a:pt x="2270810" y="99822"/>
                </a:lnTo>
                <a:lnTo>
                  <a:pt x="2275636" y="101092"/>
                </a:lnTo>
                <a:lnTo>
                  <a:pt x="2279446" y="98806"/>
                </a:lnTo>
                <a:lnTo>
                  <a:pt x="2283256" y="96647"/>
                </a:lnTo>
                <a:lnTo>
                  <a:pt x="2284526" y="91821"/>
                </a:lnTo>
                <a:lnTo>
                  <a:pt x="2282291" y="87884"/>
                </a:lnTo>
                <a:lnTo>
                  <a:pt x="2240267" y="15621"/>
                </a:lnTo>
                <a:lnTo>
                  <a:pt x="2231186" y="0"/>
                </a:lnTo>
                <a:lnTo>
                  <a:pt x="2179663" y="88011"/>
                </a:lnTo>
                <a:lnTo>
                  <a:pt x="2177465" y="91567"/>
                </a:lnTo>
                <a:lnTo>
                  <a:pt x="2178735" y="96520"/>
                </a:lnTo>
                <a:lnTo>
                  <a:pt x="2182545" y="98679"/>
                </a:lnTo>
                <a:lnTo>
                  <a:pt x="2186355" y="100965"/>
                </a:lnTo>
                <a:lnTo>
                  <a:pt x="2191181" y="99695"/>
                </a:lnTo>
                <a:lnTo>
                  <a:pt x="2193467" y="95885"/>
                </a:lnTo>
                <a:lnTo>
                  <a:pt x="2223135" y="45173"/>
                </a:lnTo>
                <a:lnTo>
                  <a:pt x="2220061" y="1946363"/>
                </a:lnTo>
                <a:lnTo>
                  <a:pt x="0" y="1961642"/>
                </a:lnTo>
                <a:lnTo>
                  <a:pt x="101" y="1977517"/>
                </a:lnTo>
                <a:lnTo>
                  <a:pt x="2220036" y="1962238"/>
                </a:lnTo>
                <a:lnTo>
                  <a:pt x="2217089" y="3799459"/>
                </a:lnTo>
                <a:lnTo>
                  <a:pt x="2232964" y="3799459"/>
                </a:lnTo>
                <a:lnTo>
                  <a:pt x="2235911" y="1962137"/>
                </a:lnTo>
                <a:lnTo>
                  <a:pt x="4545927" y="1946224"/>
                </a:lnTo>
                <a:lnTo>
                  <a:pt x="4491406" y="1978533"/>
                </a:lnTo>
                <a:lnTo>
                  <a:pt x="4490263" y="1983359"/>
                </a:lnTo>
                <a:lnTo>
                  <a:pt x="4492422" y="1987169"/>
                </a:lnTo>
                <a:lnTo>
                  <a:pt x="4494708" y="1990979"/>
                </a:lnTo>
                <a:lnTo>
                  <a:pt x="4499534" y="1992122"/>
                </a:lnTo>
                <a:lnTo>
                  <a:pt x="4503344" y="1989963"/>
                </a:lnTo>
                <a:lnTo>
                  <a:pt x="4590974" y="1938020"/>
                </a:lnTo>
                <a:close/>
              </a:path>
            </a:pathLst>
          </a:custGeom>
          <a:solidFill>
            <a:srgbClr val="795FAE"/>
          </a:solidFill>
          <a:ln cap="flat" cmpd="sng" w="28575">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4" name="Google Shape;854;p26"/>
          <p:cNvSpPr txBox="1"/>
          <p:nvPr/>
        </p:nvSpPr>
        <p:spPr>
          <a:xfrm>
            <a:off x="3145065" y="4625235"/>
            <a:ext cx="1487805" cy="443711"/>
          </a:xfrm>
          <a:prstGeom prst="rect">
            <a:avLst/>
          </a:prstGeom>
          <a:noFill/>
          <a:ln>
            <a:noFill/>
          </a:ln>
        </p:spPr>
        <p:txBody>
          <a:bodyPr anchorCtr="0" anchor="t" bIns="0" lIns="0" spcFirstLastPara="1" rIns="0" wrap="square" tIns="12700">
            <a:spAutoFit/>
          </a:bodyPr>
          <a:lstStyle/>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Tim Teknis</a:t>
            </a:r>
            <a:endParaRPr/>
          </a:p>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PT Melano</a:t>
            </a:r>
            <a:endParaRPr sz="1400">
              <a:solidFill>
                <a:schemeClr val="lt1"/>
              </a:solidFill>
              <a:latin typeface="Tahoma"/>
              <a:ea typeface="Tahoma"/>
              <a:cs typeface="Tahoma"/>
              <a:sym typeface="Tahoma"/>
            </a:endParaRPr>
          </a:p>
        </p:txBody>
      </p:sp>
      <p:sp>
        <p:nvSpPr>
          <p:cNvPr id="855" name="Google Shape;855;p26"/>
          <p:cNvSpPr txBox="1"/>
          <p:nvPr/>
        </p:nvSpPr>
        <p:spPr>
          <a:xfrm>
            <a:off x="893762" y="3916203"/>
            <a:ext cx="1440180" cy="437940"/>
          </a:xfrm>
          <a:prstGeom prst="rect">
            <a:avLst/>
          </a:prstGeom>
          <a:noFill/>
          <a:ln>
            <a:noFill/>
          </a:ln>
        </p:spPr>
        <p:txBody>
          <a:bodyPr anchorCtr="0" anchor="t" bIns="0" lIns="0" spcFirstLastPara="1" rIns="0" wrap="square" tIns="159375">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APATHETICS</a:t>
            </a:r>
            <a:endParaRPr b="1" sz="1600">
              <a:solidFill>
                <a:srgbClr val="FFFFFF"/>
              </a:solidFill>
              <a:latin typeface="Trebuchet MS"/>
              <a:ea typeface="Trebuchet MS"/>
              <a:cs typeface="Trebuchet MS"/>
              <a:sym typeface="Trebuchet MS"/>
            </a:endParaRPr>
          </a:p>
        </p:txBody>
      </p:sp>
      <p:grpSp>
        <p:nvGrpSpPr>
          <p:cNvPr id="856" name="Google Shape;856;p26"/>
          <p:cNvGrpSpPr/>
          <p:nvPr/>
        </p:nvGrpSpPr>
        <p:grpSpPr>
          <a:xfrm>
            <a:off x="5483136" y="3251200"/>
            <a:ext cx="886460" cy="718820"/>
            <a:chOff x="5664200" y="3251200"/>
            <a:chExt cx="886460" cy="718820"/>
          </a:xfrm>
        </p:grpSpPr>
        <p:sp>
          <p:nvSpPr>
            <p:cNvPr id="857" name="Google Shape;857;p26"/>
            <p:cNvSpPr/>
            <p:nvPr/>
          </p:nvSpPr>
          <p:spPr>
            <a:xfrm>
              <a:off x="5664200" y="3251200"/>
              <a:ext cx="886460" cy="718820"/>
            </a:xfrm>
            <a:custGeom>
              <a:rect b="b" l="l" r="r" t="t"/>
              <a:pathLst>
                <a:path extrusionOk="0" h="718820" w="886459">
                  <a:moveTo>
                    <a:pt x="527050" y="0"/>
                  </a:moveTo>
                  <a:lnTo>
                    <a:pt x="527050" y="179704"/>
                  </a:lnTo>
                  <a:lnTo>
                    <a:pt x="0" y="179704"/>
                  </a:lnTo>
                  <a:lnTo>
                    <a:pt x="0" y="539114"/>
                  </a:lnTo>
                  <a:lnTo>
                    <a:pt x="527050" y="539114"/>
                  </a:lnTo>
                  <a:lnTo>
                    <a:pt x="527050" y="718819"/>
                  </a:lnTo>
                  <a:lnTo>
                    <a:pt x="886459" y="359410"/>
                  </a:lnTo>
                  <a:lnTo>
                    <a:pt x="52705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8" name="Google Shape;858;p26"/>
            <p:cNvSpPr/>
            <p:nvPr/>
          </p:nvSpPr>
          <p:spPr>
            <a:xfrm>
              <a:off x="5664200" y="3251200"/>
              <a:ext cx="886460" cy="718820"/>
            </a:xfrm>
            <a:custGeom>
              <a:rect b="b" l="l" r="r" t="t"/>
              <a:pathLst>
                <a:path extrusionOk="0" h="718820" w="886459">
                  <a:moveTo>
                    <a:pt x="0" y="179704"/>
                  </a:moveTo>
                  <a:lnTo>
                    <a:pt x="527050" y="179704"/>
                  </a:lnTo>
                  <a:lnTo>
                    <a:pt x="527050" y="0"/>
                  </a:lnTo>
                  <a:lnTo>
                    <a:pt x="886459" y="359410"/>
                  </a:lnTo>
                  <a:lnTo>
                    <a:pt x="527050" y="718819"/>
                  </a:lnTo>
                  <a:lnTo>
                    <a:pt x="527050" y="539114"/>
                  </a:lnTo>
                  <a:lnTo>
                    <a:pt x="0" y="539114"/>
                  </a:lnTo>
                  <a:lnTo>
                    <a:pt x="0" y="179704"/>
                  </a:lnTo>
                  <a:close/>
                </a:path>
              </a:pathLst>
            </a:custGeom>
            <a:solidFill>
              <a:srgbClr val="FF0000"/>
            </a:solidFill>
            <a:ln cap="flat" cmpd="sng" w="15875">
              <a:solidFill>
                <a:srgbClr val="85122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59" name="Google Shape;859;p26"/>
          <p:cNvSpPr txBox="1"/>
          <p:nvPr/>
        </p:nvSpPr>
        <p:spPr>
          <a:xfrm>
            <a:off x="715010" y="4564901"/>
            <a:ext cx="1642109" cy="764312"/>
          </a:xfrm>
          <a:prstGeom prst="rect">
            <a:avLst/>
          </a:prstGeom>
          <a:noFill/>
          <a:ln>
            <a:noFill/>
          </a:ln>
        </p:spPr>
        <p:txBody>
          <a:bodyPr anchorCtr="0" anchor="t" bIns="0" lIns="0" spcFirstLastPara="1" rIns="0" wrap="square" tIns="12700">
            <a:spAutoFit/>
          </a:bodyPr>
          <a:lstStyle/>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Masyarakat</a:t>
            </a:r>
            <a:endParaRPr/>
          </a:p>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Penyidik Lantas</a:t>
            </a:r>
            <a:endParaRPr sz="1400">
              <a:solidFill>
                <a:schemeClr val="lt1"/>
              </a:solidFill>
              <a:latin typeface="Tahoma"/>
              <a:ea typeface="Tahoma"/>
              <a:cs typeface="Tahoma"/>
              <a:sym typeface="Tahoma"/>
            </a:endParaRPr>
          </a:p>
          <a:p>
            <a:pPr indent="15240" lvl="0" marL="12700" marR="5080" rtl="0" algn="l">
              <a:lnSpc>
                <a:spcPct val="100000"/>
              </a:lnSpc>
              <a:spcBef>
                <a:spcPts val="100"/>
              </a:spcBef>
              <a:spcAft>
                <a:spcPts val="0"/>
              </a:spcAft>
              <a:buNone/>
            </a:pPr>
            <a:r>
              <a:t/>
            </a:r>
            <a:endParaRPr sz="2000">
              <a:solidFill>
                <a:schemeClr val="lt1"/>
              </a:solidFill>
              <a:latin typeface="Trebuchet MS"/>
              <a:ea typeface="Trebuchet MS"/>
              <a:cs typeface="Trebuchet MS"/>
              <a:sym typeface="Trebuchet MS"/>
            </a:endParaRPr>
          </a:p>
        </p:txBody>
      </p:sp>
      <p:sp>
        <p:nvSpPr>
          <p:cNvPr id="860" name="Google Shape;860;p26"/>
          <p:cNvSpPr txBox="1"/>
          <p:nvPr/>
        </p:nvSpPr>
        <p:spPr>
          <a:xfrm>
            <a:off x="689575" y="1935935"/>
            <a:ext cx="1752600" cy="1367041"/>
          </a:xfrm>
          <a:prstGeom prst="rect">
            <a:avLst/>
          </a:prstGeom>
          <a:noFill/>
          <a:ln>
            <a:noFill/>
          </a:ln>
        </p:spPr>
        <p:txBody>
          <a:bodyPr anchorCtr="0" anchor="t" bIns="0" lIns="0" spcFirstLastPara="1" rIns="0" wrap="square" tIns="12700">
            <a:spAutoFit/>
          </a:bodyPr>
          <a:lstStyle/>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Kabid TIK</a:t>
            </a:r>
            <a:endParaRPr/>
          </a:p>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Kabidkum</a:t>
            </a:r>
            <a:endParaRPr sz="1100">
              <a:solidFill>
                <a:schemeClr val="lt1"/>
              </a:solidFill>
              <a:latin typeface="Tahoma"/>
              <a:ea typeface="Tahoma"/>
              <a:cs typeface="Tahoma"/>
              <a:sym typeface="Tahoma"/>
            </a:endParaRPr>
          </a:p>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Pengadilan Tinggi</a:t>
            </a:r>
            <a:endParaRPr/>
          </a:p>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Kejaksaan Tinggi</a:t>
            </a:r>
            <a:endParaRPr/>
          </a:p>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Dishub Prov</a:t>
            </a:r>
            <a:endParaRPr sz="1100">
              <a:solidFill>
                <a:schemeClr val="lt1"/>
              </a:solidFill>
              <a:latin typeface="Tahoma"/>
              <a:ea typeface="Tahoma"/>
              <a:cs typeface="Tahoma"/>
              <a:sym typeface="Tahoma"/>
            </a:endParaRPr>
          </a:p>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Bappeda</a:t>
            </a:r>
            <a:endParaRPr sz="1100">
              <a:solidFill>
                <a:schemeClr val="lt1"/>
              </a:solidFill>
              <a:latin typeface="Tahoma"/>
              <a:ea typeface="Tahoma"/>
              <a:cs typeface="Tahoma"/>
              <a:sym typeface="Tahoma"/>
            </a:endParaRPr>
          </a:p>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Jasa Raharja</a:t>
            </a:r>
            <a:endParaRPr sz="1100">
              <a:solidFill>
                <a:schemeClr val="lt1"/>
              </a:solidFill>
              <a:latin typeface="Tahoma"/>
              <a:ea typeface="Tahoma"/>
              <a:cs typeface="Tahoma"/>
              <a:sym typeface="Tahoma"/>
            </a:endParaRPr>
          </a:p>
          <a:p>
            <a:pPr indent="-180975" lvl="0" marL="180975" marR="0" rtl="0" algn="l">
              <a:spcBef>
                <a:spcPts val="0"/>
              </a:spcBef>
              <a:spcAft>
                <a:spcPts val="0"/>
              </a:spcAft>
              <a:buClr>
                <a:schemeClr val="lt1"/>
              </a:buClr>
              <a:buSzPts val="1100"/>
              <a:buFont typeface="Calibri"/>
              <a:buAutoNum type="arabicPeriod"/>
            </a:pPr>
            <a:r>
              <a:rPr lang="en-US" sz="1100">
                <a:solidFill>
                  <a:schemeClr val="lt1"/>
                </a:solidFill>
                <a:latin typeface="Tahoma"/>
                <a:ea typeface="Tahoma"/>
                <a:cs typeface="Tahoma"/>
                <a:sym typeface="Tahoma"/>
              </a:rPr>
              <a:t>BRI</a:t>
            </a:r>
            <a:endParaRPr/>
          </a:p>
        </p:txBody>
      </p:sp>
      <p:sp>
        <p:nvSpPr>
          <p:cNvPr id="861" name="Google Shape;861;p26"/>
          <p:cNvSpPr txBox="1"/>
          <p:nvPr/>
        </p:nvSpPr>
        <p:spPr>
          <a:xfrm>
            <a:off x="1363277" y="249206"/>
            <a:ext cx="4367567"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PETA STAKEHOLDER </a:t>
            </a:r>
            <a:endParaRPr/>
          </a:p>
        </p:txBody>
      </p:sp>
      <p:sp>
        <p:nvSpPr>
          <p:cNvPr id="862" name="Google Shape;862;p26"/>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863" name="Google Shape;863;p26"/>
          <p:cNvSpPr txBox="1"/>
          <p:nvPr/>
        </p:nvSpPr>
        <p:spPr>
          <a:xfrm>
            <a:off x="2288810" y="1035157"/>
            <a:ext cx="116249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INFLUENCE +</a:t>
            </a:r>
            <a:endParaRPr b="1" sz="1100">
              <a:solidFill>
                <a:schemeClr val="lt1"/>
              </a:solidFill>
              <a:latin typeface="Tahoma"/>
              <a:ea typeface="Tahoma"/>
              <a:cs typeface="Tahoma"/>
              <a:sym typeface="Tahoma"/>
            </a:endParaRPr>
          </a:p>
        </p:txBody>
      </p:sp>
      <p:sp>
        <p:nvSpPr>
          <p:cNvPr id="864" name="Google Shape;864;p26"/>
          <p:cNvSpPr txBox="1"/>
          <p:nvPr/>
        </p:nvSpPr>
        <p:spPr>
          <a:xfrm>
            <a:off x="2194237" y="5815280"/>
            <a:ext cx="104708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INFLUENCE </a:t>
            </a:r>
            <a:endParaRPr b="1" sz="1100">
              <a:solidFill>
                <a:schemeClr val="lt1"/>
              </a:solidFill>
              <a:latin typeface="Tahoma"/>
              <a:ea typeface="Tahoma"/>
              <a:cs typeface="Tahoma"/>
              <a:sym typeface="Tahoma"/>
            </a:endParaRPr>
          </a:p>
        </p:txBody>
      </p:sp>
      <p:sp>
        <p:nvSpPr>
          <p:cNvPr id="865" name="Google Shape;865;p26"/>
          <p:cNvSpPr txBox="1"/>
          <p:nvPr/>
        </p:nvSpPr>
        <p:spPr>
          <a:xfrm rot="5400000">
            <a:off x="4770768" y="3609382"/>
            <a:ext cx="105830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INTEREST +</a:t>
            </a:r>
            <a:endParaRPr b="1" sz="1100">
              <a:solidFill>
                <a:schemeClr val="lt1"/>
              </a:solidFill>
              <a:latin typeface="Tahoma"/>
              <a:ea typeface="Tahoma"/>
              <a:cs typeface="Tahoma"/>
              <a:sym typeface="Tahoma"/>
            </a:endParaRPr>
          </a:p>
        </p:txBody>
      </p:sp>
      <p:sp>
        <p:nvSpPr>
          <p:cNvPr id="866" name="Google Shape;866;p26"/>
          <p:cNvSpPr txBox="1"/>
          <p:nvPr/>
        </p:nvSpPr>
        <p:spPr>
          <a:xfrm rot="5400000">
            <a:off x="-200988" y="3751842"/>
            <a:ext cx="1003801"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INTEREST -</a:t>
            </a:r>
            <a:endParaRPr b="1" sz="1100">
              <a:solidFill>
                <a:schemeClr val="lt1"/>
              </a:solidFill>
              <a:latin typeface="Tahoma"/>
              <a:ea typeface="Tahoma"/>
              <a:cs typeface="Tahoma"/>
              <a:sym typeface="Tahoma"/>
            </a:endParaRPr>
          </a:p>
        </p:txBody>
      </p:sp>
      <p:grpSp>
        <p:nvGrpSpPr>
          <p:cNvPr id="867" name="Google Shape;867;p26"/>
          <p:cNvGrpSpPr/>
          <p:nvPr/>
        </p:nvGrpSpPr>
        <p:grpSpPr>
          <a:xfrm>
            <a:off x="6674251" y="1408773"/>
            <a:ext cx="4828174" cy="2091944"/>
            <a:chOff x="476250" y="1454150"/>
            <a:chExt cx="4828174" cy="2091944"/>
          </a:xfrm>
        </p:grpSpPr>
        <p:pic>
          <p:nvPicPr>
            <p:cNvPr id="868" name="Google Shape;868;p26"/>
            <p:cNvPicPr preferRelativeResize="0"/>
            <p:nvPr/>
          </p:nvPicPr>
          <p:blipFill rotWithShape="1">
            <a:blip r:embed="rId10">
              <a:alphaModFix/>
            </a:blip>
            <a:srcRect b="0" l="0" r="0" t="0"/>
            <a:stretch/>
          </p:blipFill>
          <p:spPr>
            <a:xfrm>
              <a:off x="535939" y="1513839"/>
              <a:ext cx="2131314" cy="1989074"/>
            </a:xfrm>
            <a:prstGeom prst="rect">
              <a:avLst/>
            </a:prstGeom>
            <a:noFill/>
            <a:ln>
              <a:noFill/>
            </a:ln>
          </p:spPr>
        </p:pic>
        <p:sp>
          <p:nvSpPr>
            <p:cNvPr id="869" name="Google Shape;869;p26"/>
            <p:cNvSpPr/>
            <p:nvPr/>
          </p:nvSpPr>
          <p:spPr>
            <a:xfrm>
              <a:off x="476250" y="1454150"/>
              <a:ext cx="2100580" cy="1958339"/>
            </a:xfrm>
            <a:custGeom>
              <a:rect b="b" l="l" r="r" t="t"/>
              <a:pathLst>
                <a:path extrusionOk="0" h="1958339" w="2100580">
                  <a:moveTo>
                    <a:pt x="2095754" y="0"/>
                  </a:moveTo>
                  <a:lnTo>
                    <a:pt x="577291" y="0"/>
                  </a:lnTo>
                  <a:lnTo>
                    <a:pt x="525268" y="2153"/>
                  </a:lnTo>
                  <a:lnTo>
                    <a:pt x="475468" y="8481"/>
                  </a:lnTo>
                  <a:lnTo>
                    <a:pt x="427932" y="18788"/>
                  </a:lnTo>
                  <a:lnTo>
                    <a:pt x="382699" y="32876"/>
                  </a:lnTo>
                  <a:lnTo>
                    <a:pt x="339809" y="50549"/>
                  </a:lnTo>
                  <a:lnTo>
                    <a:pt x="299302" y="71611"/>
                  </a:lnTo>
                  <a:lnTo>
                    <a:pt x="261218" y="95863"/>
                  </a:lnTo>
                  <a:lnTo>
                    <a:pt x="225598" y="123110"/>
                  </a:lnTo>
                  <a:lnTo>
                    <a:pt x="192481" y="153155"/>
                  </a:lnTo>
                  <a:lnTo>
                    <a:pt x="161907" y="185800"/>
                  </a:lnTo>
                  <a:lnTo>
                    <a:pt x="133916" y="220850"/>
                  </a:lnTo>
                  <a:lnTo>
                    <a:pt x="108549" y="258107"/>
                  </a:lnTo>
                  <a:lnTo>
                    <a:pt x="85845" y="297375"/>
                  </a:lnTo>
                  <a:lnTo>
                    <a:pt x="65844" y="338456"/>
                  </a:lnTo>
                  <a:lnTo>
                    <a:pt x="48587" y="381154"/>
                  </a:lnTo>
                  <a:lnTo>
                    <a:pt x="34113" y="425273"/>
                  </a:lnTo>
                  <a:lnTo>
                    <a:pt x="22462" y="470615"/>
                  </a:lnTo>
                  <a:lnTo>
                    <a:pt x="13675" y="516983"/>
                  </a:lnTo>
                  <a:lnTo>
                    <a:pt x="7791" y="564181"/>
                  </a:lnTo>
                  <a:lnTo>
                    <a:pt x="4851" y="612013"/>
                  </a:lnTo>
                  <a:lnTo>
                    <a:pt x="3412" y="1105965"/>
                  </a:lnTo>
                  <a:lnTo>
                    <a:pt x="1820" y="1537255"/>
                  </a:lnTo>
                  <a:lnTo>
                    <a:pt x="0" y="1958339"/>
                  </a:lnTo>
                  <a:lnTo>
                    <a:pt x="1610614" y="1958339"/>
                  </a:lnTo>
                  <a:lnTo>
                    <a:pt x="1653196" y="1954927"/>
                  </a:lnTo>
                  <a:lnTo>
                    <a:pt x="1695116" y="1948553"/>
                  </a:lnTo>
                  <a:lnTo>
                    <a:pt x="1736160" y="1939169"/>
                  </a:lnTo>
                  <a:lnTo>
                    <a:pt x="1776113" y="1926727"/>
                  </a:lnTo>
                  <a:lnTo>
                    <a:pt x="1814759" y="1911180"/>
                  </a:lnTo>
                  <a:lnTo>
                    <a:pt x="1851885" y="1892478"/>
                  </a:lnTo>
                  <a:lnTo>
                    <a:pt x="1887275" y="1870575"/>
                  </a:lnTo>
                  <a:lnTo>
                    <a:pt x="1920715" y="1845423"/>
                  </a:lnTo>
                  <a:lnTo>
                    <a:pt x="1951989" y="1816973"/>
                  </a:lnTo>
                  <a:lnTo>
                    <a:pt x="1980884" y="1785177"/>
                  </a:lnTo>
                  <a:lnTo>
                    <a:pt x="2007183" y="1749988"/>
                  </a:lnTo>
                  <a:lnTo>
                    <a:pt x="2030673" y="1711357"/>
                  </a:lnTo>
                  <a:lnTo>
                    <a:pt x="2051138" y="1669238"/>
                  </a:lnTo>
                  <a:lnTo>
                    <a:pt x="2068364" y="1623580"/>
                  </a:lnTo>
                  <a:lnTo>
                    <a:pt x="2082136" y="1574338"/>
                  </a:lnTo>
                  <a:lnTo>
                    <a:pt x="2092239" y="1521462"/>
                  </a:lnTo>
                  <a:lnTo>
                    <a:pt x="2098459" y="1464905"/>
                  </a:lnTo>
                  <a:lnTo>
                    <a:pt x="2100580" y="1404620"/>
                  </a:lnTo>
                  <a:lnTo>
                    <a:pt x="2099129" y="888432"/>
                  </a:lnTo>
                  <a:lnTo>
                    <a:pt x="2097547" y="438562"/>
                  </a:lnTo>
                  <a:lnTo>
                    <a:pt x="2095754" y="0"/>
                  </a:lnTo>
                  <a:close/>
                </a:path>
              </a:pathLst>
            </a:custGeom>
            <a:solidFill>
              <a:srgbClr val="001F5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0" name="Google Shape;870;p26"/>
            <p:cNvSpPr/>
            <p:nvPr/>
          </p:nvSpPr>
          <p:spPr>
            <a:xfrm>
              <a:off x="476250" y="1454150"/>
              <a:ext cx="2100580" cy="1958339"/>
            </a:xfrm>
            <a:custGeom>
              <a:rect b="b" l="l" r="r" t="t"/>
              <a:pathLst>
                <a:path extrusionOk="0" h="1958339" w="2100580">
                  <a:moveTo>
                    <a:pt x="1610614" y="1958339"/>
                  </a:moveTo>
                  <a:lnTo>
                    <a:pt x="1019216" y="1958339"/>
                  </a:lnTo>
                  <a:lnTo>
                    <a:pt x="503316" y="1958339"/>
                  </a:lnTo>
                  <a:lnTo>
                    <a:pt x="138412" y="1958339"/>
                  </a:lnTo>
                  <a:lnTo>
                    <a:pt x="0" y="1958339"/>
                  </a:lnTo>
                  <a:lnTo>
                    <a:pt x="531" y="1842506"/>
                  </a:lnTo>
                  <a:lnTo>
                    <a:pt x="1820" y="1537255"/>
                  </a:lnTo>
                  <a:lnTo>
                    <a:pt x="3412" y="1105965"/>
                  </a:lnTo>
                  <a:lnTo>
                    <a:pt x="4851" y="612013"/>
                  </a:lnTo>
                  <a:lnTo>
                    <a:pt x="7791" y="564181"/>
                  </a:lnTo>
                  <a:lnTo>
                    <a:pt x="13675" y="516983"/>
                  </a:lnTo>
                  <a:lnTo>
                    <a:pt x="22462" y="470615"/>
                  </a:lnTo>
                  <a:lnTo>
                    <a:pt x="34113" y="425273"/>
                  </a:lnTo>
                  <a:lnTo>
                    <a:pt x="48587" y="381154"/>
                  </a:lnTo>
                  <a:lnTo>
                    <a:pt x="65844" y="338456"/>
                  </a:lnTo>
                  <a:lnTo>
                    <a:pt x="85845" y="297375"/>
                  </a:lnTo>
                  <a:lnTo>
                    <a:pt x="108549" y="258107"/>
                  </a:lnTo>
                  <a:lnTo>
                    <a:pt x="133916" y="220850"/>
                  </a:lnTo>
                  <a:lnTo>
                    <a:pt x="161907" y="185800"/>
                  </a:lnTo>
                  <a:lnTo>
                    <a:pt x="192481" y="153155"/>
                  </a:lnTo>
                  <a:lnTo>
                    <a:pt x="225598" y="123110"/>
                  </a:lnTo>
                  <a:lnTo>
                    <a:pt x="261218" y="95863"/>
                  </a:lnTo>
                  <a:lnTo>
                    <a:pt x="299302" y="71611"/>
                  </a:lnTo>
                  <a:lnTo>
                    <a:pt x="339809" y="50549"/>
                  </a:lnTo>
                  <a:lnTo>
                    <a:pt x="382699" y="32876"/>
                  </a:lnTo>
                  <a:lnTo>
                    <a:pt x="427932" y="18788"/>
                  </a:lnTo>
                  <a:lnTo>
                    <a:pt x="475468" y="8481"/>
                  </a:lnTo>
                  <a:lnTo>
                    <a:pt x="525268" y="2153"/>
                  </a:lnTo>
                  <a:lnTo>
                    <a:pt x="577291" y="0"/>
                  </a:lnTo>
                  <a:lnTo>
                    <a:pt x="1135183" y="0"/>
                  </a:lnTo>
                  <a:lnTo>
                    <a:pt x="1621529" y="0"/>
                  </a:lnTo>
                  <a:lnTo>
                    <a:pt x="1965371" y="0"/>
                  </a:lnTo>
                  <a:lnTo>
                    <a:pt x="2095754" y="0"/>
                  </a:lnTo>
                  <a:lnTo>
                    <a:pt x="2096275" y="120566"/>
                  </a:lnTo>
                  <a:lnTo>
                    <a:pt x="2097547" y="438562"/>
                  </a:lnTo>
                  <a:lnTo>
                    <a:pt x="2099129" y="888432"/>
                  </a:lnTo>
                  <a:lnTo>
                    <a:pt x="2100580" y="1404620"/>
                  </a:lnTo>
                  <a:lnTo>
                    <a:pt x="2098459" y="1464905"/>
                  </a:lnTo>
                  <a:lnTo>
                    <a:pt x="2092239" y="1521462"/>
                  </a:lnTo>
                  <a:lnTo>
                    <a:pt x="2082136" y="1574338"/>
                  </a:lnTo>
                  <a:lnTo>
                    <a:pt x="2068364" y="1623580"/>
                  </a:lnTo>
                  <a:lnTo>
                    <a:pt x="2051138" y="1669238"/>
                  </a:lnTo>
                  <a:lnTo>
                    <a:pt x="2030673" y="1711357"/>
                  </a:lnTo>
                  <a:lnTo>
                    <a:pt x="2007183" y="1749988"/>
                  </a:lnTo>
                  <a:lnTo>
                    <a:pt x="1980884" y="1785177"/>
                  </a:lnTo>
                  <a:lnTo>
                    <a:pt x="1951989" y="1816973"/>
                  </a:lnTo>
                  <a:lnTo>
                    <a:pt x="1920715" y="1845423"/>
                  </a:lnTo>
                  <a:lnTo>
                    <a:pt x="1887275" y="1870575"/>
                  </a:lnTo>
                  <a:lnTo>
                    <a:pt x="1851885" y="1892478"/>
                  </a:lnTo>
                  <a:lnTo>
                    <a:pt x="1814759" y="1911180"/>
                  </a:lnTo>
                  <a:lnTo>
                    <a:pt x="1776113" y="1926727"/>
                  </a:lnTo>
                  <a:lnTo>
                    <a:pt x="1736160" y="1939169"/>
                  </a:lnTo>
                  <a:lnTo>
                    <a:pt x="1695116" y="1948553"/>
                  </a:lnTo>
                  <a:lnTo>
                    <a:pt x="1653196" y="1954927"/>
                  </a:lnTo>
                  <a:lnTo>
                    <a:pt x="1610614" y="1958339"/>
                  </a:lnTo>
                  <a:close/>
                </a:path>
              </a:pathLst>
            </a:custGeom>
            <a:noFill/>
            <a:ln cap="flat" cmpd="sng" w="285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871" name="Google Shape;871;p26"/>
            <p:cNvPicPr preferRelativeResize="0"/>
            <p:nvPr/>
          </p:nvPicPr>
          <p:blipFill rotWithShape="1">
            <a:blip r:embed="rId11">
              <a:alphaModFix/>
            </a:blip>
            <a:srcRect b="0" l="0" r="0" t="0"/>
            <a:stretch/>
          </p:blipFill>
          <p:spPr>
            <a:xfrm>
              <a:off x="2959100" y="1841500"/>
              <a:ext cx="2133854" cy="1704594"/>
            </a:xfrm>
            <a:prstGeom prst="rect">
              <a:avLst/>
            </a:prstGeom>
            <a:noFill/>
            <a:ln>
              <a:noFill/>
            </a:ln>
          </p:spPr>
        </p:pic>
        <p:pic>
          <p:nvPicPr>
            <p:cNvPr id="872" name="Google Shape;872;p26"/>
            <p:cNvPicPr preferRelativeResize="0"/>
            <p:nvPr/>
          </p:nvPicPr>
          <p:blipFill rotWithShape="1">
            <a:blip r:embed="rId12">
              <a:alphaModFix/>
            </a:blip>
            <a:srcRect b="0" l="0" r="0" t="0"/>
            <a:stretch/>
          </p:blipFill>
          <p:spPr>
            <a:xfrm>
              <a:off x="2997200" y="2067559"/>
              <a:ext cx="2159254" cy="1161034"/>
            </a:xfrm>
            <a:prstGeom prst="rect">
              <a:avLst/>
            </a:prstGeom>
            <a:noFill/>
            <a:ln>
              <a:noFill/>
            </a:ln>
          </p:spPr>
        </p:pic>
        <p:sp>
          <p:nvSpPr>
            <p:cNvPr id="873" name="Google Shape;873;p26"/>
            <p:cNvSpPr/>
            <p:nvPr/>
          </p:nvSpPr>
          <p:spPr>
            <a:xfrm>
              <a:off x="2899410" y="1781809"/>
              <a:ext cx="2405014" cy="1673860"/>
            </a:xfrm>
            <a:custGeom>
              <a:rect b="b" l="l" r="r" t="t"/>
              <a:pathLst>
                <a:path extrusionOk="0" h="1673860" w="2103120">
                  <a:moveTo>
                    <a:pt x="1525142" y="0"/>
                  </a:moveTo>
                  <a:lnTo>
                    <a:pt x="4825" y="0"/>
                  </a:lnTo>
                  <a:lnTo>
                    <a:pt x="3032" y="374872"/>
                  </a:lnTo>
                  <a:lnTo>
                    <a:pt x="1450" y="759416"/>
                  </a:lnTo>
                  <a:lnTo>
                    <a:pt x="0" y="1200657"/>
                  </a:lnTo>
                  <a:lnTo>
                    <a:pt x="2377" y="1255110"/>
                  </a:lnTo>
                  <a:lnTo>
                    <a:pt x="9341" y="1305994"/>
                  </a:lnTo>
                  <a:lnTo>
                    <a:pt x="20636" y="1353357"/>
                  </a:lnTo>
                  <a:lnTo>
                    <a:pt x="36006" y="1397248"/>
                  </a:lnTo>
                  <a:lnTo>
                    <a:pt x="55196" y="1437714"/>
                  </a:lnTo>
                  <a:lnTo>
                    <a:pt x="77951" y="1474805"/>
                  </a:lnTo>
                  <a:lnTo>
                    <a:pt x="104017" y="1508569"/>
                  </a:lnTo>
                  <a:lnTo>
                    <a:pt x="133138" y="1539054"/>
                  </a:lnTo>
                  <a:lnTo>
                    <a:pt x="165058" y="1566309"/>
                  </a:lnTo>
                  <a:lnTo>
                    <a:pt x="199524" y="1590382"/>
                  </a:lnTo>
                  <a:lnTo>
                    <a:pt x="236278" y="1611321"/>
                  </a:lnTo>
                  <a:lnTo>
                    <a:pt x="275068" y="1629175"/>
                  </a:lnTo>
                  <a:lnTo>
                    <a:pt x="315636" y="1643992"/>
                  </a:lnTo>
                  <a:lnTo>
                    <a:pt x="357729" y="1655820"/>
                  </a:lnTo>
                  <a:lnTo>
                    <a:pt x="401091" y="1664709"/>
                  </a:lnTo>
                  <a:lnTo>
                    <a:pt x="445466" y="1670706"/>
                  </a:lnTo>
                  <a:lnTo>
                    <a:pt x="490600" y="1673860"/>
                  </a:lnTo>
                  <a:lnTo>
                    <a:pt x="2103119" y="1673860"/>
                  </a:lnTo>
                  <a:lnTo>
                    <a:pt x="2099744" y="945304"/>
                  </a:lnTo>
                  <a:lnTo>
                    <a:pt x="2098293" y="523113"/>
                  </a:lnTo>
                  <a:lnTo>
                    <a:pt x="2095103" y="480079"/>
                  </a:lnTo>
                  <a:lnTo>
                    <a:pt x="2088652" y="437658"/>
                  </a:lnTo>
                  <a:lnTo>
                    <a:pt x="2078986" y="396045"/>
                  </a:lnTo>
                  <a:lnTo>
                    <a:pt x="2066153" y="355435"/>
                  </a:lnTo>
                  <a:lnTo>
                    <a:pt x="2050198" y="316025"/>
                  </a:lnTo>
                  <a:lnTo>
                    <a:pt x="2031168" y="278011"/>
                  </a:lnTo>
                  <a:lnTo>
                    <a:pt x="2009109" y="241588"/>
                  </a:lnTo>
                  <a:lnTo>
                    <a:pt x="1984069" y="206953"/>
                  </a:lnTo>
                  <a:lnTo>
                    <a:pt x="1956094" y="174302"/>
                  </a:lnTo>
                  <a:lnTo>
                    <a:pt x="1925230" y="143830"/>
                  </a:lnTo>
                  <a:lnTo>
                    <a:pt x="1891523" y="115734"/>
                  </a:lnTo>
                  <a:lnTo>
                    <a:pt x="1855022" y="90209"/>
                  </a:lnTo>
                  <a:lnTo>
                    <a:pt x="1815771" y="67452"/>
                  </a:lnTo>
                  <a:lnTo>
                    <a:pt x="1773817" y="47658"/>
                  </a:lnTo>
                  <a:lnTo>
                    <a:pt x="1729208" y="31023"/>
                  </a:lnTo>
                  <a:lnTo>
                    <a:pt x="1681989" y="17744"/>
                  </a:lnTo>
                  <a:lnTo>
                    <a:pt x="1632208" y="8017"/>
                  </a:lnTo>
                  <a:lnTo>
                    <a:pt x="1579910" y="2036"/>
                  </a:lnTo>
                  <a:lnTo>
                    <a:pt x="1525142"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p26"/>
            <p:cNvSpPr/>
            <p:nvPr/>
          </p:nvSpPr>
          <p:spPr>
            <a:xfrm>
              <a:off x="2899409" y="1781809"/>
              <a:ext cx="2388055" cy="1673860"/>
            </a:xfrm>
            <a:custGeom>
              <a:rect b="b" l="l" r="r" t="t"/>
              <a:pathLst>
                <a:path extrusionOk="0" h="1673860" w="2103120">
                  <a:moveTo>
                    <a:pt x="490600" y="1673860"/>
                  </a:moveTo>
                  <a:lnTo>
                    <a:pt x="1082671" y="1673860"/>
                  </a:lnTo>
                  <a:lnTo>
                    <a:pt x="1599183" y="1673860"/>
                  </a:lnTo>
                  <a:lnTo>
                    <a:pt x="1964535" y="1673860"/>
                  </a:lnTo>
                  <a:lnTo>
                    <a:pt x="2103119" y="1673860"/>
                  </a:lnTo>
                  <a:lnTo>
                    <a:pt x="2102598" y="1574851"/>
                  </a:lnTo>
                  <a:lnTo>
                    <a:pt x="2101326" y="1313942"/>
                  </a:lnTo>
                  <a:lnTo>
                    <a:pt x="2099744" y="945304"/>
                  </a:lnTo>
                  <a:lnTo>
                    <a:pt x="2098293" y="523113"/>
                  </a:lnTo>
                  <a:lnTo>
                    <a:pt x="2095103" y="480079"/>
                  </a:lnTo>
                  <a:lnTo>
                    <a:pt x="2088652" y="437658"/>
                  </a:lnTo>
                  <a:lnTo>
                    <a:pt x="2078986" y="396045"/>
                  </a:lnTo>
                  <a:lnTo>
                    <a:pt x="2066153" y="355435"/>
                  </a:lnTo>
                  <a:lnTo>
                    <a:pt x="2050198" y="316025"/>
                  </a:lnTo>
                  <a:lnTo>
                    <a:pt x="2031168" y="278011"/>
                  </a:lnTo>
                  <a:lnTo>
                    <a:pt x="2009109" y="241588"/>
                  </a:lnTo>
                  <a:lnTo>
                    <a:pt x="1984069" y="206953"/>
                  </a:lnTo>
                  <a:lnTo>
                    <a:pt x="1956094" y="174302"/>
                  </a:lnTo>
                  <a:lnTo>
                    <a:pt x="1925230" y="143830"/>
                  </a:lnTo>
                  <a:lnTo>
                    <a:pt x="1891523" y="115734"/>
                  </a:lnTo>
                  <a:lnTo>
                    <a:pt x="1855022" y="90209"/>
                  </a:lnTo>
                  <a:lnTo>
                    <a:pt x="1815771" y="67452"/>
                  </a:lnTo>
                  <a:lnTo>
                    <a:pt x="1773817" y="47658"/>
                  </a:lnTo>
                  <a:lnTo>
                    <a:pt x="1729208" y="31023"/>
                  </a:lnTo>
                  <a:lnTo>
                    <a:pt x="1681989" y="17744"/>
                  </a:lnTo>
                  <a:lnTo>
                    <a:pt x="1632208" y="8017"/>
                  </a:lnTo>
                  <a:lnTo>
                    <a:pt x="1579910" y="2036"/>
                  </a:lnTo>
                  <a:lnTo>
                    <a:pt x="1525142" y="0"/>
                  </a:lnTo>
                  <a:lnTo>
                    <a:pt x="966553" y="0"/>
                  </a:lnTo>
                  <a:lnTo>
                    <a:pt x="479615" y="0"/>
                  </a:lnTo>
                  <a:lnTo>
                    <a:pt x="135362" y="0"/>
                  </a:lnTo>
                  <a:lnTo>
                    <a:pt x="4825" y="0"/>
                  </a:lnTo>
                  <a:lnTo>
                    <a:pt x="4304" y="103056"/>
                  </a:lnTo>
                  <a:lnTo>
                    <a:pt x="3032" y="374872"/>
                  </a:lnTo>
                  <a:lnTo>
                    <a:pt x="1450" y="759416"/>
                  </a:lnTo>
                  <a:lnTo>
                    <a:pt x="0" y="1200657"/>
                  </a:lnTo>
                  <a:lnTo>
                    <a:pt x="2377" y="1255110"/>
                  </a:lnTo>
                  <a:lnTo>
                    <a:pt x="9341" y="1305994"/>
                  </a:lnTo>
                  <a:lnTo>
                    <a:pt x="20636" y="1353357"/>
                  </a:lnTo>
                  <a:lnTo>
                    <a:pt x="36006" y="1397248"/>
                  </a:lnTo>
                  <a:lnTo>
                    <a:pt x="55196" y="1437714"/>
                  </a:lnTo>
                  <a:lnTo>
                    <a:pt x="77951" y="1474805"/>
                  </a:lnTo>
                  <a:lnTo>
                    <a:pt x="104017" y="1508569"/>
                  </a:lnTo>
                  <a:lnTo>
                    <a:pt x="133138" y="1539054"/>
                  </a:lnTo>
                  <a:lnTo>
                    <a:pt x="165058" y="1566309"/>
                  </a:lnTo>
                  <a:lnTo>
                    <a:pt x="199524" y="1590382"/>
                  </a:lnTo>
                  <a:lnTo>
                    <a:pt x="236278" y="1611321"/>
                  </a:lnTo>
                  <a:lnTo>
                    <a:pt x="275068" y="1629175"/>
                  </a:lnTo>
                  <a:lnTo>
                    <a:pt x="315636" y="1643992"/>
                  </a:lnTo>
                  <a:lnTo>
                    <a:pt x="357729" y="1655820"/>
                  </a:lnTo>
                  <a:lnTo>
                    <a:pt x="401091" y="1664709"/>
                  </a:lnTo>
                  <a:lnTo>
                    <a:pt x="445466" y="1670706"/>
                  </a:lnTo>
                  <a:lnTo>
                    <a:pt x="490600" y="1673860"/>
                  </a:lnTo>
                  <a:close/>
                </a:path>
              </a:pathLst>
            </a:custGeom>
            <a:noFill/>
            <a:ln cap="flat" cmpd="sng" w="285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75" name="Google Shape;875;p26"/>
          <p:cNvSpPr txBox="1"/>
          <p:nvPr/>
        </p:nvSpPr>
        <p:spPr>
          <a:xfrm>
            <a:off x="9217502" y="1963895"/>
            <a:ext cx="1245384" cy="1243930"/>
          </a:xfrm>
          <a:prstGeom prst="rect">
            <a:avLst/>
          </a:prstGeom>
          <a:noFill/>
          <a:ln>
            <a:noFill/>
          </a:ln>
        </p:spPr>
        <p:txBody>
          <a:bodyPr anchorCtr="0" anchor="t" bIns="0" lIns="0" spcFirstLastPara="1" rIns="0" wrap="square" tIns="12700">
            <a:spAutoFit/>
          </a:bodyPr>
          <a:lstStyle/>
          <a:p>
            <a:pPr indent="-180975" lvl="0" marL="180975" marR="0" rtl="0" algn="l">
              <a:spcBef>
                <a:spcPts val="0"/>
              </a:spcBef>
              <a:spcAft>
                <a:spcPts val="0"/>
              </a:spcAft>
              <a:buClr>
                <a:schemeClr val="dk1"/>
              </a:buClr>
              <a:buSzPts val="1000"/>
              <a:buFont typeface="Calibri"/>
              <a:buAutoNum type="arabicPeriod"/>
            </a:pPr>
            <a:r>
              <a:rPr lang="en-US" sz="1000">
                <a:solidFill>
                  <a:schemeClr val="dk1"/>
                </a:solidFill>
                <a:latin typeface="Tahoma"/>
                <a:ea typeface="Tahoma"/>
                <a:cs typeface="Tahoma"/>
                <a:sym typeface="Tahoma"/>
              </a:rPr>
              <a:t>Kapolda</a:t>
            </a:r>
            <a:endParaRPr sz="1000">
              <a:solidFill>
                <a:schemeClr val="dk1"/>
              </a:solidFill>
              <a:latin typeface="Tahoma"/>
              <a:ea typeface="Tahoma"/>
              <a:cs typeface="Tahoma"/>
              <a:sym typeface="Tahoma"/>
            </a:endParaRPr>
          </a:p>
          <a:p>
            <a:pPr indent="-180975" lvl="0" marL="180975" marR="0" rtl="0" algn="l">
              <a:spcBef>
                <a:spcPts val="0"/>
              </a:spcBef>
              <a:spcAft>
                <a:spcPts val="0"/>
              </a:spcAft>
              <a:buClr>
                <a:schemeClr val="dk1"/>
              </a:buClr>
              <a:buSzPts val="1000"/>
              <a:buFont typeface="Calibri"/>
              <a:buAutoNum type="arabicPeriod"/>
            </a:pPr>
            <a:r>
              <a:rPr lang="en-US" sz="1000">
                <a:solidFill>
                  <a:schemeClr val="dk1"/>
                </a:solidFill>
                <a:latin typeface="Tahoma"/>
                <a:ea typeface="Tahoma"/>
                <a:cs typeface="Tahoma"/>
                <a:sym typeface="Tahoma"/>
              </a:rPr>
              <a:t>Wakapolda</a:t>
            </a:r>
            <a:endParaRPr sz="1000">
              <a:solidFill>
                <a:schemeClr val="dk1"/>
              </a:solidFill>
              <a:latin typeface="Tahoma"/>
              <a:ea typeface="Tahoma"/>
              <a:cs typeface="Tahoma"/>
              <a:sym typeface="Tahoma"/>
            </a:endParaRPr>
          </a:p>
          <a:p>
            <a:pPr indent="-180975" lvl="0" marL="180975" marR="0" rtl="0" algn="l">
              <a:spcBef>
                <a:spcPts val="0"/>
              </a:spcBef>
              <a:spcAft>
                <a:spcPts val="0"/>
              </a:spcAft>
              <a:buClr>
                <a:schemeClr val="dk1"/>
              </a:buClr>
              <a:buSzPts val="1000"/>
              <a:buFont typeface="Calibri"/>
              <a:buAutoNum type="arabicPeriod"/>
            </a:pPr>
            <a:r>
              <a:rPr lang="en-US" sz="1000">
                <a:solidFill>
                  <a:schemeClr val="dk1"/>
                </a:solidFill>
                <a:latin typeface="Tahoma"/>
                <a:ea typeface="Tahoma"/>
                <a:cs typeface="Tahoma"/>
                <a:sym typeface="Tahoma"/>
              </a:rPr>
              <a:t>Dirlantas</a:t>
            </a:r>
            <a:endParaRPr sz="1000">
              <a:solidFill>
                <a:schemeClr val="dk1"/>
              </a:solidFill>
              <a:latin typeface="Tahoma"/>
              <a:ea typeface="Tahoma"/>
              <a:cs typeface="Tahoma"/>
              <a:sym typeface="Tahoma"/>
            </a:endParaRPr>
          </a:p>
          <a:p>
            <a:pPr indent="-180975" lvl="0" marL="180975" marR="0" rtl="0" algn="l">
              <a:spcBef>
                <a:spcPts val="0"/>
              </a:spcBef>
              <a:spcAft>
                <a:spcPts val="0"/>
              </a:spcAft>
              <a:buClr>
                <a:schemeClr val="dk1"/>
              </a:buClr>
              <a:buSzPts val="1000"/>
              <a:buFont typeface="Calibri"/>
              <a:buAutoNum type="arabicPeriod"/>
            </a:pPr>
            <a:r>
              <a:rPr lang="en-US" sz="1000">
                <a:solidFill>
                  <a:schemeClr val="dk1"/>
                </a:solidFill>
                <a:latin typeface="Tahoma"/>
                <a:ea typeface="Tahoma"/>
                <a:cs typeface="Tahoma"/>
                <a:sym typeface="Tahoma"/>
              </a:rPr>
              <a:t>Kabid TIK</a:t>
            </a:r>
            <a:endParaRPr/>
          </a:p>
          <a:p>
            <a:pPr indent="-180975" lvl="0" marL="180975" marR="0" rtl="0" algn="l">
              <a:spcBef>
                <a:spcPts val="0"/>
              </a:spcBef>
              <a:spcAft>
                <a:spcPts val="0"/>
              </a:spcAft>
              <a:buClr>
                <a:schemeClr val="dk1"/>
              </a:buClr>
              <a:buSzPts val="1000"/>
              <a:buFont typeface="Calibri"/>
              <a:buAutoNum type="arabicPeriod"/>
            </a:pPr>
            <a:r>
              <a:rPr lang="en-US" sz="1000">
                <a:solidFill>
                  <a:schemeClr val="dk1"/>
                </a:solidFill>
                <a:latin typeface="Tahoma"/>
                <a:ea typeface="Tahoma"/>
                <a:cs typeface="Tahoma"/>
                <a:sym typeface="Tahoma"/>
              </a:rPr>
              <a:t>Kabidkum</a:t>
            </a:r>
            <a:endParaRPr sz="1000">
              <a:solidFill>
                <a:schemeClr val="dk1"/>
              </a:solidFill>
              <a:latin typeface="Tahoma"/>
              <a:ea typeface="Tahoma"/>
              <a:cs typeface="Tahoma"/>
              <a:sym typeface="Tahoma"/>
            </a:endParaRPr>
          </a:p>
          <a:p>
            <a:pPr indent="-180975" lvl="0" marL="180975" marR="0" rtl="0" algn="l">
              <a:spcBef>
                <a:spcPts val="0"/>
              </a:spcBef>
              <a:spcAft>
                <a:spcPts val="0"/>
              </a:spcAft>
              <a:buClr>
                <a:schemeClr val="dk1"/>
              </a:buClr>
              <a:buSzPts val="1000"/>
              <a:buFont typeface="Calibri"/>
              <a:buAutoNum type="arabicPeriod"/>
            </a:pPr>
            <a:r>
              <a:rPr lang="en-US" sz="1000">
                <a:solidFill>
                  <a:schemeClr val="dk1"/>
                </a:solidFill>
                <a:latin typeface="Tahoma"/>
                <a:ea typeface="Tahoma"/>
                <a:cs typeface="Tahoma"/>
                <a:sym typeface="Tahoma"/>
              </a:rPr>
              <a:t>Pengadilan Tinggi</a:t>
            </a:r>
            <a:endParaRPr/>
          </a:p>
          <a:p>
            <a:pPr indent="-180975" lvl="0" marL="180975" marR="0" rtl="0" algn="l">
              <a:spcBef>
                <a:spcPts val="0"/>
              </a:spcBef>
              <a:spcAft>
                <a:spcPts val="0"/>
              </a:spcAft>
              <a:buClr>
                <a:schemeClr val="dk1"/>
              </a:buClr>
              <a:buSzPts val="1000"/>
              <a:buFont typeface="Calibri"/>
              <a:buAutoNum type="arabicPeriod"/>
            </a:pPr>
            <a:r>
              <a:rPr lang="en-US" sz="1000">
                <a:solidFill>
                  <a:schemeClr val="dk1"/>
                </a:solidFill>
                <a:latin typeface="Tahoma"/>
                <a:ea typeface="Tahoma"/>
                <a:cs typeface="Tahoma"/>
                <a:sym typeface="Tahoma"/>
              </a:rPr>
              <a:t>Kejaksaan Tinggi</a:t>
            </a:r>
            <a:endParaRPr/>
          </a:p>
          <a:p>
            <a:pPr indent="-117475" lvl="0" marL="180975" marR="0" rtl="0" algn="l">
              <a:spcBef>
                <a:spcPts val="0"/>
              </a:spcBef>
              <a:spcAft>
                <a:spcPts val="0"/>
              </a:spcAft>
              <a:buClr>
                <a:schemeClr val="dk1"/>
              </a:buClr>
              <a:buSzPts val="1000"/>
              <a:buFont typeface="Calibri"/>
              <a:buNone/>
            </a:pPr>
            <a:r>
              <a:t/>
            </a:r>
            <a:endParaRPr sz="1000">
              <a:solidFill>
                <a:schemeClr val="dk1"/>
              </a:solidFill>
              <a:latin typeface="Tahoma"/>
              <a:ea typeface="Tahoma"/>
              <a:cs typeface="Tahoma"/>
              <a:sym typeface="Tahoma"/>
            </a:endParaRPr>
          </a:p>
        </p:txBody>
      </p:sp>
      <p:grpSp>
        <p:nvGrpSpPr>
          <p:cNvPr id="876" name="Google Shape;876;p26"/>
          <p:cNvGrpSpPr/>
          <p:nvPr/>
        </p:nvGrpSpPr>
        <p:grpSpPr>
          <a:xfrm>
            <a:off x="6735717" y="1385912"/>
            <a:ext cx="4737559" cy="4242281"/>
            <a:chOff x="547369" y="1459230"/>
            <a:chExt cx="4737559" cy="4242281"/>
          </a:xfrm>
        </p:grpSpPr>
        <p:pic>
          <p:nvPicPr>
            <p:cNvPr id="877" name="Google Shape;877;p26"/>
            <p:cNvPicPr preferRelativeResize="0"/>
            <p:nvPr/>
          </p:nvPicPr>
          <p:blipFill rotWithShape="1">
            <a:blip r:embed="rId13">
              <a:alphaModFix/>
            </a:blip>
            <a:srcRect b="0" l="0" r="0" t="0"/>
            <a:stretch/>
          </p:blipFill>
          <p:spPr>
            <a:xfrm>
              <a:off x="607059" y="4152900"/>
              <a:ext cx="2133854" cy="1407414"/>
            </a:xfrm>
            <a:prstGeom prst="rect">
              <a:avLst/>
            </a:prstGeom>
            <a:noFill/>
            <a:ln>
              <a:noFill/>
            </a:ln>
          </p:spPr>
        </p:pic>
        <p:sp>
          <p:nvSpPr>
            <p:cNvPr id="878" name="Google Shape;878;p26"/>
            <p:cNvSpPr/>
            <p:nvPr/>
          </p:nvSpPr>
          <p:spPr>
            <a:xfrm>
              <a:off x="547369" y="4050228"/>
              <a:ext cx="2103120" cy="1651283"/>
            </a:xfrm>
            <a:custGeom>
              <a:rect b="b" l="l" r="r" t="t"/>
              <a:pathLst>
                <a:path extrusionOk="0" h="1376679" w="2103120">
                  <a:moveTo>
                    <a:pt x="1525143" y="0"/>
                  </a:moveTo>
                  <a:lnTo>
                    <a:pt x="4851" y="0"/>
                  </a:lnTo>
                  <a:lnTo>
                    <a:pt x="3030" y="308308"/>
                  </a:lnTo>
                  <a:lnTo>
                    <a:pt x="1438" y="624560"/>
                  </a:lnTo>
                  <a:lnTo>
                    <a:pt x="0" y="987425"/>
                  </a:lnTo>
                  <a:lnTo>
                    <a:pt x="3046" y="1037972"/>
                  </a:lnTo>
                  <a:lnTo>
                    <a:pt x="11939" y="1084751"/>
                  </a:lnTo>
                  <a:lnTo>
                    <a:pt x="26306" y="1127820"/>
                  </a:lnTo>
                  <a:lnTo>
                    <a:pt x="45777" y="1167239"/>
                  </a:lnTo>
                  <a:lnTo>
                    <a:pt x="69979" y="1203066"/>
                  </a:lnTo>
                  <a:lnTo>
                    <a:pt x="98542" y="1235359"/>
                  </a:lnTo>
                  <a:lnTo>
                    <a:pt x="131094" y="1264177"/>
                  </a:lnTo>
                  <a:lnTo>
                    <a:pt x="167264" y="1289580"/>
                  </a:lnTo>
                  <a:lnTo>
                    <a:pt x="206680" y="1311625"/>
                  </a:lnTo>
                  <a:lnTo>
                    <a:pt x="248972" y="1330372"/>
                  </a:lnTo>
                  <a:lnTo>
                    <a:pt x="293768" y="1345878"/>
                  </a:lnTo>
                  <a:lnTo>
                    <a:pt x="340696" y="1358204"/>
                  </a:lnTo>
                  <a:lnTo>
                    <a:pt x="389385" y="1367406"/>
                  </a:lnTo>
                  <a:lnTo>
                    <a:pt x="439465" y="1373546"/>
                  </a:lnTo>
                  <a:lnTo>
                    <a:pt x="490562" y="1376680"/>
                  </a:lnTo>
                  <a:lnTo>
                    <a:pt x="2103120" y="1376680"/>
                  </a:lnTo>
                  <a:lnTo>
                    <a:pt x="2099744" y="777408"/>
                  </a:lnTo>
                  <a:lnTo>
                    <a:pt x="2098294" y="430148"/>
                  </a:lnTo>
                  <a:lnTo>
                    <a:pt x="2094513" y="390640"/>
                  </a:lnTo>
                  <a:lnTo>
                    <a:pt x="2086665" y="351781"/>
                  </a:lnTo>
                  <a:lnTo>
                    <a:pt x="2074816" y="313797"/>
                  </a:lnTo>
                  <a:lnTo>
                    <a:pt x="2059030" y="276913"/>
                  </a:lnTo>
                  <a:lnTo>
                    <a:pt x="2039373" y="241354"/>
                  </a:lnTo>
                  <a:lnTo>
                    <a:pt x="2015909" y="207346"/>
                  </a:lnTo>
                  <a:lnTo>
                    <a:pt x="1988703" y="175114"/>
                  </a:lnTo>
                  <a:lnTo>
                    <a:pt x="1957820" y="144882"/>
                  </a:lnTo>
                  <a:lnTo>
                    <a:pt x="1923325" y="116877"/>
                  </a:lnTo>
                  <a:lnTo>
                    <a:pt x="1885284" y="91323"/>
                  </a:lnTo>
                  <a:lnTo>
                    <a:pt x="1843761" y="68445"/>
                  </a:lnTo>
                  <a:lnTo>
                    <a:pt x="1798821" y="48470"/>
                  </a:lnTo>
                  <a:lnTo>
                    <a:pt x="1750529" y="31621"/>
                  </a:lnTo>
                  <a:lnTo>
                    <a:pt x="1698950" y="18124"/>
                  </a:lnTo>
                  <a:lnTo>
                    <a:pt x="1644149" y="8205"/>
                  </a:lnTo>
                  <a:lnTo>
                    <a:pt x="1586192" y="2088"/>
                  </a:lnTo>
                  <a:lnTo>
                    <a:pt x="1525143" y="0"/>
                  </a:lnTo>
                  <a:close/>
                </a:path>
              </a:pathLst>
            </a:custGeom>
            <a:solidFill>
              <a:srgbClr val="293A1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9" name="Google Shape;879;p26"/>
            <p:cNvSpPr/>
            <p:nvPr/>
          </p:nvSpPr>
          <p:spPr>
            <a:xfrm>
              <a:off x="547369" y="4093209"/>
              <a:ext cx="2103120" cy="1598262"/>
            </a:xfrm>
            <a:custGeom>
              <a:rect b="b" l="l" r="r" t="t"/>
              <a:pathLst>
                <a:path extrusionOk="0" h="1376679" w="2103120">
                  <a:moveTo>
                    <a:pt x="490562" y="1376680"/>
                  </a:moveTo>
                  <a:lnTo>
                    <a:pt x="1082654" y="1376680"/>
                  </a:lnTo>
                  <a:lnTo>
                    <a:pt x="1599179" y="1376680"/>
                  </a:lnTo>
                  <a:lnTo>
                    <a:pt x="1964534" y="1376680"/>
                  </a:lnTo>
                  <a:lnTo>
                    <a:pt x="2103120" y="1376680"/>
                  </a:lnTo>
                  <a:lnTo>
                    <a:pt x="2102598" y="1295239"/>
                  </a:lnTo>
                  <a:lnTo>
                    <a:pt x="2101326" y="1080627"/>
                  </a:lnTo>
                  <a:lnTo>
                    <a:pt x="2099744" y="777408"/>
                  </a:lnTo>
                  <a:lnTo>
                    <a:pt x="2098294" y="430148"/>
                  </a:lnTo>
                  <a:lnTo>
                    <a:pt x="2094513" y="390640"/>
                  </a:lnTo>
                  <a:lnTo>
                    <a:pt x="2086665" y="351781"/>
                  </a:lnTo>
                  <a:lnTo>
                    <a:pt x="2074816" y="313797"/>
                  </a:lnTo>
                  <a:lnTo>
                    <a:pt x="2059030" y="276913"/>
                  </a:lnTo>
                  <a:lnTo>
                    <a:pt x="2039373" y="241354"/>
                  </a:lnTo>
                  <a:lnTo>
                    <a:pt x="2015909" y="207346"/>
                  </a:lnTo>
                  <a:lnTo>
                    <a:pt x="1988703" y="175114"/>
                  </a:lnTo>
                  <a:lnTo>
                    <a:pt x="1957820" y="144882"/>
                  </a:lnTo>
                  <a:lnTo>
                    <a:pt x="1923325" y="116877"/>
                  </a:lnTo>
                  <a:lnTo>
                    <a:pt x="1885284" y="91323"/>
                  </a:lnTo>
                  <a:lnTo>
                    <a:pt x="1843761" y="68445"/>
                  </a:lnTo>
                  <a:lnTo>
                    <a:pt x="1798821" y="48470"/>
                  </a:lnTo>
                  <a:lnTo>
                    <a:pt x="1750529" y="31621"/>
                  </a:lnTo>
                  <a:lnTo>
                    <a:pt x="1698950" y="18124"/>
                  </a:lnTo>
                  <a:lnTo>
                    <a:pt x="1644149" y="8205"/>
                  </a:lnTo>
                  <a:lnTo>
                    <a:pt x="1586192" y="2088"/>
                  </a:lnTo>
                  <a:lnTo>
                    <a:pt x="1525143" y="0"/>
                  </a:lnTo>
                  <a:lnTo>
                    <a:pt x="966557" y="0"/>
                  </a:lnTo>
                  <a:lnTo>
                    <a:pt x="479628" y="0"/>
                  </a:lnTo>
                  <a:lnTo>
                    <a:pt x="135383" y="0"/>
                  </a:lnTo>
                  <a:lnTo>
                    <a:pt x="4851" y="0"/>
                  </a:lnTo>
                  <a:lnTo>
                    <a:pt x="4320" y="84758"/>
                  </a:lnTo>
                  <a:lnTo>
                    <a:pt x="3030" y="308308"/>
                  </a:lnTo>
                  <a:lnTo>
                    <a:pt x="1438" y="624560"/>
                  </a:lnTo>
                  <a:lnTo>
                    <a:pt x="0" y="987425"/>
                  </a:lnTo>
                  <a:lnTo>
                    <a:pt x="3046" y="1037972"/>
                  </a:lnTo>
                  <a:lnTo>
                    <a:pt x="11939" y="1084751"/>
                  </a:lnTo>
                  <a:lnTo>
                    <a:pt x="26306" y="1127820"/>
                  </a:lnTo>
                  <a:lnTo>
                    <a:pt x="45777" y="1167239"/>
                  </a:lnTo>
                  <a:lnTo>
                    <a:pt x="69979" y="1203066"/>
                  </a:lnTo>
                  <a:lnTo>
                    <a:pt x="98542" y="1235359"/>
                  </a:lnTo>
                  <a:lnTo>
                    <a:pt x="131094" y="1264177"/>
                  </a:lnTo>
                  <a:lnTo>
                    <a:pt x="167264" y="1289580"/>
                  </a:lnTo>
                  <a:lnTo>
                    <a:pt x="206680" y="1311625"/>
                  </a:lnTo>
                  <a:lnTo>
                    <a:pt x="248972" y="1330372"/>
                  </a:lnTo>
                  <a:lnTo>
                    <a:pt x="293768" y="1345878"/>
                  </a:lnTo>
                  <a:lnTo>
                    <a:pt x="340696" y="1358204"/>
                  </a:lnTo>
                  <a:lnTo>
                    <a:pt x="389385" y="1367406"/>
                  </a:lnTo>
                  <a:lnTo>
                    <a:pt x="439465" y="1373546"/>
                  </a:lnTo>
                  <a:lnTo>
                    <a:pt x="490562" y="1376680"/>
                  </a:lnTo>
                  <a:close/>
                </a:path>
              </a:pathLst>
            </a:custGeom>
            <a:noFill/>
            <a:ln cap="flat" cmpd="sng" w="285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80" name="Google Shape;880;p26"/>
            <p:cNvPicPr preferRelativeResize="0"/>
            <p:nvPr/>
          </p:nvPicPr>
          <p:blipFill rotWithShape="1">
            <a:blip r:embed="rId14">
              <a:alphaModFix/>
            </a:blip>
            <a:srcRect b="0" l="0" r="0" t="0"/>
            <a:stretch/>
          </p:blipFill>
          <p:spPr>
            <a:xfrm>
              <a:off x="2938780" y="4244340"/>
              <a:ext cx="2131314" cy="1392174"/>
            </a:xfrm>
            <a:prstGeom prst="rect">
              <a:avLst/>
            </a:prstGeom>
            <a:noFill/>
            <a:ln>
              <a:noFill/>
            </a:ln>
          </p:spPr>
        </p:pic>
        <p:sp>
          <p:nvSpPr>
            <p:cNvPr id="881" name="Google Shape;881;p26"/>
            <p:cNvSpPr/>
            <p:nvPr/>
          </p:nvSpPr>
          <p:spPr>
            <a:xfrm>
              <a:off x="2879090" y="4198277"/>
              <a:ext cx="2405838" cy="1468464"/>
            </a:xfrm>
            <a:custGeom>
              <a:rect b="b" l="l" r="r" t="t"/>
              <a:pathLst>
                <a:path extrusionOk="0" h="1361439" w="2100579">
                  <a:moveTo>
                    <a:pt x="2095754" y="0"/>
                  </a:moveTo>
                  <a:lnTo>
                    <a:pt x="577342" y="0"/>
                  </a:lnTo>
                  <a:lnTo>
                    <a:pt x="516358" y="2065"/>
                  </a:lnTo>
                  <a:lnTo>
                    <a:pt x="458464" y="8114"/>
                  </a:lnTo>
                  <a:lnTo>
                    <a:pt x="403723" y="17923"/>
                  </a:lnTo>
                  <a:lnTo>
                    <a:pt x="352202" y="31269"/>
                  </a:lnTo>
                  <a:lnTo>
                    <a:pt x="303963" y="47931"/>
                  </a:lnTo>
                  <a:lnTo>
                    <a:pt x="259074" y="67686"/>
                  </a:lnTo>
                  <a:lnTo>
                    <a:pt x="217597" y="90311"/>
                  </a:lnTo>
                  <a:lnTo>
                    <a:pt x="179599" y="115583"/>
                  </a:lnTo>
                  <a:lnTo>
                    <a:pt x="145144" y="143280"/>
                  </a:lnTo>
                  <a:lnTo>
                    <a:pt x="114296" y="173180"/>
                  </a:lnTo>
                  <a:lnTo>
                    <a:pt x="87121" y="205060"/>
                  </a:lnTo>
                  <a:lnTo>
                    <a:pt x="63683" y="238696"/>
                  </a:lnTo>
                  <a:lnTo>
                    <a:pt x="44048" y="273868"/>
                  </a:lnTo>
                  <a:lnTo>
                    <a:pt x="28280" y="310352"/>
                  </a:lnTo>
                  <a:lnTo>
                    <a:pt x="16443" y="347925"/>
                  </a:lnTo>
                  <a:lnTo>
                    <a:pt x="8604" y="386365"/>
                  </a:lnTo>
                  <a:lnTo>
                    <a:pt x="4826" y="425450"/>
                  </a:lnTo>
                  <a:lnTo>
                    <a:pt x="3375" y="768865"/>
                  </a:lnTo>
                  <a:lnTo>
                    <a:pt x="0" y="1361440"/>
                  </a:lnTo>
                  <a:lnTo>
                    <a:pt x="1610614" y="1361440"/>
                  </a:lnTo>
                  <a:lnTo>
                    <a:pt x="1661640" y="1358346"/>
                  </a:lnTo>
                  <a:lnTo>
                    <a:pt x="1711651" y="1352279"/>
                  </a:lnTo>
                  <a:lnTo>
                    <a:pt x="1760276" y="1343181"/>
                  </a:lnTo>
                  <a:lnTo>
                    <a:pt x="1807145" y="1330993"/>
                  </a:lnTo>
                  <a:lnTo>
                    <a:pt x="1851885" y="1315658"/>
                  </a:lnTo>
                  <a:lnTo>
                    <a:pt x="1894126" y="1297119"/>
                  </a:lnTo>
                  <a:lnTo>
                    <a:pt x="1933497" y="1275316"/>
                  </a:lnTo>
                  <a:lnTo>
                    <a:pt x="1969625" y="1250193"/>
                  </a:lnTo>
                  <a:lnTo>
                    <a:pt x="2002141" y="1221692"/>
                  </a:lnTo>
                  <a:lnTo>
                    <a:pt x="2030673" y="1189754"/>
                  </a:lnTo>
                  <a:lnTo>
                    <a:pt x="2054850" y="1154323"/>
                  </a:lnTo>
                  <a:lnTo>
                    <a:pt x="2074300" y="1115340"/>
                  </a:lnTo>
                  <a:lnTo>
                    <a:pt x="2088652" y="1072747"/>
                  </a:lnTo>
                  <a:lnTo>
                    <a:pt x="2097536" y="1026487"/>
                  </a:lnTo>
                  <a:lnTo>
                    <a:pt x="2100580" y="976502"/>
                  </a:lnTo>
                  <a:lnTo>
                    <a:pt x="2099129" y="617648"/>
                  </a:lnTo>
                  <a:lnTo>
                    <a:pt x="2097547" y="304895"/>
                  </a:lnTo>
                  <a:lnTo>
                    <a:pt x="2095754" y="0"/>
                  </a:lnTo>
                  <a:close/>
                </a:path>
              </a:pathLst>
            </a:custGeom>
            <a:solidFill>
              <a:srgbClr val="0F0F1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2" name="Google Shape;882;p26"/>
            <p:cNvSpPr/>
            <p:nvPr/>
          </p:nvSpPr>
          <p:spPr>
            <a:xfrm>
              <a:off x="2879089" y="4184649"/>
              <a:ext cx="2405839" cy="1506821"/>
            </a:xfrm>
            <a:custGeom>
              <a:rect b="b" l="l" r="r" t="t"/>
              <a:pathLst>
                <a:path extrusionOk="0" h="1361439" w="2100579">
                  <a:moveTo>
                    <a:pt x="1610614" y="1361440"/>
                  </a:moveTo>
                  <a:lnTo>
                    <a:pt x="1019216" y="1361440"/>
                  </a:lnTo>
                  <a:lnTo>
                    <a:pt x="503316" y="1361440"/>
                  </a:lnTo>
                  <a:lnTo>
                    <a:pt x="138412" y="1361440"/>
                  </a:lnTo>
                  <a:lnTo>
                    <a:pt x="0" y="1361440"/>
                  </a:lnTo>
                  <a:lnTo>
                    <a:pt x="521" y="1280914"/>
                  </a:lnTo>
                  <a:lnTo>
                    <a:pt x="1793" y="1068705"/>
                  </a:lnTo>
                  <a:lnTo>
                    <a:pt x="3375" y="768865"/>
                  </a:lnTo>
                  <a:lnTo>
                    <a:pt x="4826" y="425450"/>
                  </a:lnTo>
                  <a:lnTo>
                    <a:pt x="8604" y="386365"/>
                  </a:lnTo>
                  <a:lnTo>
                    <a:pt x="16443" y="347925"/>
                  </a:lnTo>
                  <a:lnTo>
                    <a:pt x="28280" y="310352"/>
                  </a:lnTo>
                  <a:lnTo>
                    <a:pt x="44048" y="273868"/>
                  </a:lnTo>
                  <a:lnTo>
                    <a:pt x="63683" y="238696"/>
                  </a:lnTo>
                  <a:lnTo>
                    <a:pt x="87121" y="205060"/>
                  </a:lnTo>
                  <a:lnTo>
                    <a:pt x="114296" y="173180"/>
                  </a:lnTo>
                  <a:lnTo>
                    <a:pt x="145144" y="143280"/>
                  </a:lnTo>
                  <a:lnTo>
                    <a:pt x="179599" y="115583"/>
                  </a:lnTo>
                  <a:lnTo>
                    <a:pt x="217597" y="90311"/>
                  </a:lnTo>
                  <a:lnTo>
                    <a:pt x="259074" y="67686"/>
                  </a:lnTo>
                  <a:lnTo>
                    <a:pt x="303963" y="47931"/>
                  </a:lnTo>
                  <a:lnTo>
                    <a:pt x="352202" y="31269"/>
                  </a:lnTo>
                  <a:lnTo>
                    <a:pt x="403723" y="17923"/>
                  </a:lnTo>
                  <a:lnTo>
                    <a:pt x="458464" y="8114"/>
                  </a:lnTo>
                  <a:lnTo>
                    <a:pt x="516358" y="2065"/>
                  </a:lnTo>
                  <a:lnTo>
                    <a:pt x="577342" y="0"/>
                  </a:lnTo>
                  <a:lnTo>
                    <a:pt x="1135205" y="0"/>
                  </a:lnTo>
                  <a:lnTo>
                    <a:pt x="1621536" y="0"/>
                  </a:lnTo>
                  <a:lnTo>
                    <a:pt x="1965372" y="0"/>
                  </a:lnTo>
                  <a:lnTo>
                    <a:pt x="2095754" y="0"/>
                  </a:lnTo>
                  <a:lnTo>
                    <a:pt x="2096275" y="83819"/>
                  </a:lnTo>
                  <a:lnTo>
                    <a:pt x="2097547" y="304895"/>
                  </a:lnTo>
                  <a:lnTo>
                    <a:pt x="2099129" y="617648"/>
                  </a:lnTo>
                  <a:lnTo>
                    <a:pt x="2100580" y="976502"/>
                  </a:lnTo>
                  <a:lnTo>
                    <a:pt x="2097536" y="1026487"/>
                  </a:lnTo>
                  <a:lnTo>
                    <a:pt x="2088652" y="1072747"/>
                  </a:lnTo>
                  <a:lnTo>
                    <a:pt x="2074300" y="1115340"/>
                  </a:lnTo>
                  <a:lnTo>
                    <a:pt x="2054850" y="1154323"/>
                  </a:lnTo>
                  <a:lnTo>
                    <a:pt x="2030673" y="1189754"/>
                  </a:lnTo>
                  <a:lnTo>
                    <a:pt x="2002141" y="1221692"/>
                  </a:lnTo>
                  <a:lnTo>
                    <a:pt x="1969625" y="1250193"/>
                  </a:lnTo>
                  <a:lnTo>
                    <a:pt x="1933497" y="1275316"/>
                  </a:lnTo>
                  <a:lnTo>
                    <a:pt x="1894126" y="1297119"/>
                  </a:lnTo>
                  <a:lnTo>
                    <a:pt x="1851885" y="1315658"/>
                  </a:lnTo>
                  <a:lnTo>
                    <a:pt x="1807145" y="1330993"/>
                  </a:lnTo>
                  <a:lnTo>
                    <a:pt x="1760276" y="1343181"/>
                  </a:lnTo>
                  <a:lnTo>
                    <a:pt x="1711651" y="1352279"/>
                  </a:lnTo>
                  <a:lnTo>
                    <a:pt x="1661640" y="1358346"/>
                  </a:lnTo>
                  <a:lnTo>
                    <a:pt x="1610614" y="1361440"/>
                  </a:lnTo>
                  <a:close/>
                </a:path>
              </a:pathLst>
            </a:custGeom>
            <a:noFill/>
            <a:ln cap="flat" cmpd="sng" w="28550">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83" name="Google Shape;883;p26"/>
            <p:cNvPicPr preferRelativeResize="0"/>
            <p:nvPr/>
          </p:nvPicPr>
          <p:blipFill rotWithShape="1">
            <a:blip r:embed="rId15">
              <a:alphaModFix/>
            </a:blip>
            <a:srcRect b="0" l="0" r="0" t="0"/>
            <a:stretch/>
          </p:blipFill>
          <p:spPr>
            <a:xfrm>
              <a:off x="2863849" y="1459230"/>
              <a:ext cx="2125979" cy="429260"/>
            </a:xfrm>
            <a:prstGeom prst="rect">
              <a:avLst/>
            </a:prstGeom>
            <a:noFill/>
            <a:ln>
              <a:noFill/>
            </a:ln>
          </p:spPr>
        </p:pic>
        <p:sp>
          <p:nvSpPr>
            <p:cNvPr id="884" name="Google Shape;884;p26"/>
            <p:cNvSpPr/>
            <p:nvPr/>
          </p:nvSpPr>
          <p:spPr>
            <a:xfrm>
              <a:off x="2863849" y="1459230"/>
              <a:ext cx="2125980" cy="429259"/>
            </a:xfrm>
            <a:custGeom>
              <a:rect b="b" l="l" r="r" t="t"/>
              <a:pathLst>
                <a:path extrusionOk="0" h="429260" w="2125979">
                  <a:moveTo>
                    <a:pt x="0" y="214630"/>
                  </a:moveTo>
                  <a:lnTo>
                    <a:pt x="5670" y="165431"/>
                  </a:lnTo>
                  <a:lnTo>
                    <a:pt x="21823" y="120261"/>
                  </a:lnTo>
                  <a:lnTo>
                    <a:pt x="47166" y="80409"/>
                  </a:lnTo>
                  <a:lnTo>
                    <a:pt x="80409" y="47166"/>
                  </a:lnTo>
                  <a:lnTo>
                    <a:pt x="120261" y="21823"/>
                  </a:lnTo>
                  <a:lnTo>
                    <a:pt x="165431" y="5670"/>
                  </a:lnTo>
                  <a:lnTo>
                    <a:pt x="214630" y="0"/>
                  </a:lnTo>
                  <a:lnTo>
                    <a:pt x="1911350" y="0"/>
                  </a:lnTo>
                  <a:lnTo>
                    <a:pt x="1960548" y="5670"/>
                  </a:lnTo>
                  <a:lnTo>
                    <a:pt x="2005718" y="21823"/>
                  </a:lnTo>
                  <a:lnTo>
                    <a:pt x="2045570" y="47166"/>
                  </a:lnTo>
                  <a:lnTo>
                    <a:pt x="2078813" y="80409"/>
                  </a:lnTo>
                  <a:lnTo>
                    <a:pt x="2104156" y="120261"/>
                  </a:lnTo>
                  <a:lnTo>
                    <a:pt x="2120309" y="165431"/>
                  </a:lnTo>
                  <a:lnTo>
                    <a:pt x="2125979" y="214630"/>
                  </a:lnTo>
                  <a:lnTo>
                    <a:pt x="2120309" y="263828"/>
                  </a:lnTo>
                  <a:lnTo>
                    <a:pt x="2104156" y="308998"/>
                  </a:lnTo>
                  <a:lnTo>
                    <a:pt x="2078813" y="348850"/>
                  </a:lnTo>
                  <a:lnTo>
                    <a:pt x="2045570" y="382093"/>
                  </a:lnTo>
                  <a:lnTo>
                    <a:pt x="2005718" y="407436"/>
                  </a:lnTo>
                  <a:lnTo>
                    <a:pt x="1960548" y="423589"/>
                  </a:lnTo>
                  <a:lnTo>
                    <a:pt x="1911350" y="429260"/>
                  </a:lnTo>
                  <a:lnTo>
                    <a:pt x="214630" y="429260"/>
                  </a:lnTo>
                  <a:lnTo>
                    <a:pt x="165431" y="423589"/>
                  </a:lnTo>
                  <a:lnTo>
                    <a:pt x="120261" y="407436"/>
                  </a:lnTo>
                  <a:lnTo>
                    <a:pt x="80409" y="382093"/>
                  </a:lnTo>
                  <a:lnTo>
                    <a:pt x="47166" y="348850"/>
                  </a:lnTo>
                  <a:lnTo>
                    <a:pt x="21823" y="308998"/>
                  </a:lnTo>
                  <a:lnTo>
                    <a:pt x="5670" y="263828"/>
                  </a:lnTo>
                  <a:lnTo>
                    <a:pt x="0" y="214630"/>
                  </a:lnTo>
                  <a:close/>
                </a:path>
              </a:pathLst>
            </a:custGeom>
            <a:noFill/>
            <a:ln cap="flat" cmpd="sng" w="28550">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85" name="Google Shape;885;p26"/>
          <p:cNvSpPr txBox="1"/>
          <p:nvPr/>
        </p:nvSpPr>
        <p:spPr>
          <a:xfrm>
            <a:off x="9463171" y="1473796"/>
            <a:ext cx="14966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PROMOTERS</a:t>
            </a:r>
            <a:endParaRPr sz="1800">
              <a:solidFill>
                <a:schemeClr val="dk1"/>
              </a:solidFill>
              <a:latin typeface="Arial"/>
              <a:ea typeface="Arial"/>
              <a:cs typeface="Arial"/>
              <a:sym typeface="Arial"/>
            </a:endParaRPr>
          </a:p>
        </p:txBody>
      </p:sp>
      <p:grpSp>
        <p:nvGrpSpPr>
          <p:cNvPr id="886" name="Google Shape;886;p26"/>
          <p:cNvGrpSpPr/>
          <p:nvPr/>
        </p:nvGrpSpPr>
        <p:grpSpPr>
          <a:xfrm>
            <a:off x="9084711" y="3928452"/>
            <a:ext cx="2103120" cy="429259"/>
            <a:chOff x="2886710" y="3973829"/>
            <a:chExt cx="2103120" cy="429259"/>
          </a:xfrm>
        </p:grpSpPr>
        <p:pic>
          <p:nvPicPr>
            <p:cNvPr id="887" name="Google Shape;887;p26"/>
            <p:cNvPicPr preferRelativeResize="0"/>
            <p:nvPr/>
          </p:nvPicPr>
          <p:blipFill rotWithShape="1">
            <a:blip r:embed="rId16">
              <a:alphaModFix/>
            </a:blip>
            <a:srcRect b="0" l="0" r="0" t="0"/>
            <a:stretch/>
          </p:blipFill>
          <p:spPr>
            <a:xfrm>
              <a:off x="2886710" y="3973829"/>
              <a:ext cx="2103119" cy="429259"/>
            </a:xfrm>
            <a:prstGeom prst="rect">
              <a:avLst/>
            </a:prstGeom>
            <a:noFill/>
            <a:ln>
              <a:noFill/>
            </a:ln>
          </p:spPr>
        </p:pic>
        <p:sp>
          <p:nvSpPr>
            <p:cNvPr id="888" name="Google Shape;888;p26"/>
            <p:cNvSpPr/>
            <p:nvPr/>
          </p:nvSpPr>
          <p:spPr>
            <a:xfrm>
              <a:off x="2886710" y="3973829"/>
              <a:ext cx="2103120" cy="429259"/>
            </a:xfrm>
            <a:custGeom>
              <a:rect b="b" l="l" r="r" t="t"/>
              <a:pathLst>
                <a:path extrusionOk="0" h="429260" w="2103120">
                  <a:moveTo>
                    <a:pt x="0" y="214630"/>
                  </a:moveTo>
                  <a:lnTo>
                    <a:pt x="5670" y="165431"/>
                  </a:lnTo>
                  <a:lnTo>
                    <a:pt x="21823" y="120261"/>
                  </a:lnTo>
                  <a:lnTo>
                    <a:pt x="47166" y="80409"/>
                  </a:lnTo>
                  <a:lnTo>
                    <a:pt x="80409" y="47166"/>
                  </a:lnTo>
                  <a:lnTo>
                    <a:pt x="120261" y="21823"/>
                  </a:lnTo>
                  <a:lnTo>
                    <a:pt x="165431" y="5670"/>
                  </a:lnTo>
                  <a:lnTo>
                    <a:pt x="214629" y="0"/>
                  </a:lnTo>
                  <a:lnTo>
                    <a:pt x="1888489" y="0"/>
                  </a:lnTo>
                  <a:lnTo>
                    <a:pt x="1937688" y="5670"/>
                  </a:lnTo>
                  <a:lnTo>
                    <a:pt x="1982858" y="21823"/>
                  </a:lnTo>
                  <a:lnTo>
                    <a:pt x="2022710" y="47166"/>
                  </a:lnTo>
                  <a:lnTo>
                    <a:pt x="2055953" y="80409"/>
                  </a:lnTo>
                  <a:lnTo>
                    <a:pt x="2081296" y="120261"/>
                  </a:lnTo>
                  <a:lnTo>
                    <a:pt x="2097449" y="165431"/>
                  </a:lnTo>
                  <a:lnTo>
                    <a:pt x="2103119" y="214630"/>
                  </a:lnTo>
                  <a:lnTo>
                    <a:pt x="2097449" y="263828"/>
                  </a:lnTo>
                  <a:lnTo>
                    <a:pt x="2081296" y="308998"/>
                  </a:lnTo>
                  <a:lnTo>
                    <a:pt x="2055953" y="348850"/>
                  </a:lnTo>
                  <a:lnTo>
                    <a:pt x="2022710" y="382093"/>
                  </a:lnTo>
                  <a:lnTo>
                    <a:pt x="1982858" y="407436"/>
                  </a:lnTo>
                  <a:lnTo>
                    <a:pt x="1937688" y="423589"/>
                  </a:lnTo>
                  <a:lnTo>
                    <a:pt x="1888489" y="429260"/>
                  </a:lnTo>
                  <a:lnTo>
                    <a:pt x="214629" y="429260"/>
                  </a:lnTo>
                  <a:lnTo>
                    <a:pt x="165431" y="423589"/>
                  </a:lnTo>
                  <a:lnTo>
                    <a:pt x="120261" y="407436"/>
                  </a:lnTo>
                  <a:lnTo>
                    <a:pt x="80409" y="382093"/>
                  </a:lnTo>
                  <a:lnTo>
                    <a:pt x="47166" y="348850"/>
                  </a:lnTo>
                  <a:lnTo>
                    <a:pt x="21823" y="308998"/>
                  </a:lnTo>
                  <a:lnTo>
                    <a:pt x="5670" y="263828"/>
                  </a:lnTo>
                  <a:lnTo>
                    <a:pt x="0" y="214630"/>
                  </a:lnTo>
                  <a:close/>
                </a:path>
              </a:pathLst>
            </a:custGeom>
            <a:noFill/>
            <a:ln cap="flat" cmpd="sng" w="28575">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89" name="Google Shape;889;p26"/>
          <p:cNvSpPr txBox="1"/>
          <p:nvPr/>
        </p:nvSpPr>
        <p:spPr>
          <a:xfrm>
            <a:off x="9515876" y="4014813"/>
            <a:ext cx="12833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DEFENDER</a:t>
            </a:r>
            <a:endParaRPr sz="1800">
              <a:solidFill>
                <a:schemeClr val="dk1"/>
              </a:solidFill>
              <a:latin typeface="Arial"/>
              <a:ea typeface="Arial"/>
              <a:cs typeface="Arial"/>
              <a:sym typeface="Arial"/>
            </a:endParaRPr>
          </a:p>
        </p:txBody>
      </p:sp>
      <p:grpSp>
        <p:nvGrpSpPr>
          <p:cNvPr id="890" name="Google Shape;890;p26"/>
          <p:cNvGrpSpPr/>
          <p:nvPr/>
        </p:nvGrpSpPr>
        <p:grpSpPr>
          <a:xfrm>
            <a:off x="6613291" y="1385912"/>
            <a:ext cx="2288540" cy="431800"/>
            <a:chOff x="415290" y="1431289"/>
            <a:chExt cx="2288540" cy="431800"/>
          </a:xfrm>
        </p:grpSpPr>
        <p:pic>
          <p:nvPicPr>
            <p:cNvPr id="891" name="Google Shape;891;p26"/>
            <p:cNvPicPr preferRelativeResize="0"/>
            <p:nvPr/>
          </p:nvPicPr>
          <p:blipFill rotWithShape="1">
            <a:blip r:embed="rId17">
              <a:alphaModFix/>
            </a:blip>
            <a:srcRect b="0" l="0" r="0" t="0"/>
            <a:stretch/>
          </p:blipFill>
          <p:spPr>
            <a:xfrm>
              <a:off x="415290" y="1431289"/>
              <a:ext cx="2288540" cy="431800"/>
            </a:xfrm>
            <a:prstGeom prst="rect">
              <a:avLst/>
            </a:prstGeom>
            <a:noFill/>
            <a:ln>
              <a:noFill/>
            </a:ln>
          </p:spPr>
        </p:pic>
        <p:sp>
          <p:nvSpPr>
            <p:cNvPr id="892" name="Google Shape;892;p26"/>
            <p:cNvSpPr/>
            <p:nvPr/>
          </p:nvSpPr>
          <p:spPr>
            <a:xfrm>
              <a:off x="415290" y="1431289"/>
              <a:ext cx="2288540" cy="431800"/>
            </a:xfrm>
            <a:custGeom>
              <a:rect b="b" l="l" r="r" t="t"/>
              <a:pathLst>
                <a:path extrusionOk="0" h="431800" w="2288540">
                  <a:moveTo>
                    <a:pt x="0" y="215900"/>
                  </a:moveTo>
                  <a:lnTo>
                    <a:pt x="5701" y="166391"/>
                  </a:lnTo>
                  <a:lnTo>
                    <a:pt x="21943" y="120946"/>
                  </a:lnTo>
                  <a:lnTo>
                    <a:pt x="47430" y="80859"/>
                  </a:lnTo>
                  <a:lnTo>
                    <a:pt x="80864" y="47426"/>
                  </a:lnTo>
                  <a:lnTo>
                    <a:pt x="120951" y="21941"/>
                  </a:lnTo>
                  <a:lnTo>
                    <a:pt x="166395" y="5701"/>
                  </a:lnTo>
                  <a:lnTo>
                    <a:pt x="215900" y="0"/>
                  </a:lnTo>
                  <a:lnTo>
                    <a:pt x="2072639" y="0"/>
                  </a:lnTo>
                  <a:lnTo>
                    <a:pt x="2122148" y="5701"/>
                  </a:lnTo>
                  <a:lnTo>
                    <a:pt x="2167593" y="21941"/>
                  </a:lnTo>
                  <a:lnTo>
                    <a:pt x="2207680" y="47426"/>
                  </a:lnTo>
                  <a:lnTo>
                    <a:pt x="2241113" y="80859"/>
                  </a:lnTo>
                  <a:lnTo>
                    <a:pt x="2266598" y="120946"/>
                  </a:lnTo>
                  <a:lnTo>
                    <a:pt x="2282838" y="166391"/>
                  </a:lnTo>
                  <a:lnTo>
                    <a:pt x="2288540" y="215900"/>
                  </a:lnTo>
                  <a:lnTo>
                    <a:pt x="2282838" y="265408"/>
                  </a:lnTo>
                  <a:lnTo>
                    <a:pt x="2266598" y="310853"/>
                  </a:lnTo>
                  <a:lnTo>
                    <a:pt x="2241113" y="350940"/>
                  </a:lnTo>
                  <a:lnTo>
                    <a:pt x="2207680" y="384373"/>
                  </a:lnTo>
                  <a:lnTo>
                    <a:pt x="2167593" y="409858"/>
                  </a:lnTo>
                  <a:lnTo>
                    <a:pt x="2122148" y="426098"/>
                  </a:lnTo>
                  <a:lnTo>
                    <a:pt x="2072639" y="431800"/>
                  </a:lnTo>
                  <a:lnTo>
                    <a:pt x="215900" y="431800"/>
                  </a:lnTo>
                  <a:lnTo>
                    <a:pt x="166395" y="426098"/>
                  </a:lnTo>
                  <a:lnTo>
                    <a:pt x="120951" y="409858"/>
                  </a:lnTo>
                  <a:lnTo>
                    <a:pt x="80864" y="384373"/>
                  </a:lnTo>
                  <a:lnTo>
                    <a:pt x="47430" y="350940"/>
                  </a:lnTo>
                  <a:lnTo>
                    <a:pt x="21943" y="310853"/>
                  </a:lnTo>
                  <a:lnTo>
                    <a:pt x="5701" y="265408"/>
                  </a:lnTo>
                  <a:lnTo>
                    <a:pt x="0" y="215900"/>
                  </a:lnTo>
                  <a:close/>
                </a:path>
              </a:pathLst>
            </a:custGeom>
            <a:noFill/>
            <a:ln cap="flat" cmpd="sng" w="28575">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93" name="Google Shape;893;p26"/>
          <p:cNvSpPr txBox="1"/>
          <p:nvPr/>
        </p:nvSpPr>
        <p:spPr>
          <a:xfrm>
            <a:off x="7331793" y="1452905"/>
            <a:ext cx="903605"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LATENT</a:t>
            </a:r>
            <a:endParaRPr sz="1800">
              <a:solidFill>
                <a:schemeClr val="dk1"/>
              </a:solidFill>
              <a:latin typeface="Arial"/>
              <a:ea typeface="Arial"/>
              <a:cs typeface="Arial"/>
              <a:sym typeface="Arial"/>
            </a:endParaRPr>
          </a:p>
        </p:txBody>
      </p:sp>
      <p:pic>
        <p:nvPicPr>
          <p:cNvPr id="894" name="Google Shape;894;p26"/>
          <p:cNvPicPr preferRelativeResize="0"/>
          <p:nvPr/>
        </p:nvPicPr>
        <p:blipFill rotWithShape="1">
          <a:blip r:embed="rId18">
            <a:alphaModFix/>
          </a:blip>
          <a:srcRect b="0" l="0" r="0" t="0"/>
          <a:stretch/>
        </p:blipFill>
        <p:spPr>
          <a:xfrm>
            <a:off x="6613291" y="3928453"/>
            <a:ext cx="2209800" cy="429259"/>
          </a:xfrm>
          <a:prstGeom prst="rect">
            <a:avLst/>
          </a:prstGeom>
          <a:noFill/>
          <a:ln>
            <a:noFill/>
          </a:ln>
        </p:spPr>
      </p:pic>
      <p:sp>
        <p:nvSpPr>
          <p:cNvPr id="895" name="Google Shape;895;p26"/>
          <p:cNvSpPr/>
          <p:nvPr/>
        </p:nvSpPr>
        <p:spPr>
          <a:xfrm>
            <a:off x="6613291" y="3928453"/>
            <a:ext cx="2209800" cy="429259"/>
          </a:xfrm>
          <a:custGeom>
            <a:rect b="b" l="l" r="r" t="t"/>
            <a:pathLst>
              <a:path extrusionOk="0" h="429260" w="2209800">
                <a:moveTo>
                  <a:pt x="0" y="214630"/>
                </a:moveTo>
                <a:lnTo>
                  <a:pt x="5668" y="165431"/>
                </a:lnTo>
                <a:lnTo>
                  <a:pt x="21814" y="120261"/>
                </a:lnTo>
                <a:lnTo>
                  <a:pt x="47150" y="80409"/>
                </a:lnTo>
                <a:lnTo>
                  <a:pt x="80387" y="47166"/>
                </a:lnTo>
                <a:lnTo>
                  <a:pt x="120239" y="21823"/>
                </a:lnTo>
                <a:lnTo>
                  <a:pt x="165415" y="5670"/>
                </a:lnTo>
                <a:lnTo>
                  <a:pt x="214629" y="0"/>
                </a:lnTo>
                <a:lnTo>
                  <a:pt x="1995170" y="0"/>
                </a:lnTo>
                <a:lnTo>
                  <a:pt x="2044368" y="5670"/>
                </a:lnTo>
                <a:lnTo>
                  <a:pt x="2089538" y="21823"/>
                </a:lnTo>
                <a:lnTo>
                  <a:pt x="2129390" y="47166"/>
                </a:lnTo>
                <a:lnTo>
                  <a:pt x="2162633" y="80409"/>
                </a:lnTo>
                <a:lnTo>
                  <a:pt x="2187976" y="120261"/>
                </a:lnTo>
                <a:lnTo>
                  <a:pt x="2204129" y="165431"/>
                </a:lnTo>
                <a:lnTo>
                  <a:pt x="2209800" y="214630"/>
                </a:lnTo>
                <a:lnTo>
                  <a:pt x="2204129" y="263828"/>
                </a:lnTo>
                <a:lnTo>
                  <a:pt x="2187976" y="308998"/>
                </a:lnTo>
                <a:lnTo>
                  <a:pt x="2162633" y="348850"/>
                </a:lnTo>
                <a:lnTo>
                  <a:pt x="2129390" y="382093"/>
                </a:lnTo>
                <a:lnTo>
                  <a:pt x="2089538" y="407436"/>
                </a:lnTo>
                <a:lnTo>
                  <a:pt x="2044368" y="423589"/>
                </a:lnTo>
                <a:lnTo>
                  <a:pt x="1995170" y="429260"/>
                </a:lnTo>
                <a:lnTo>
                  <a:pt x="214629" y="429260"/>
                </a:lnTo>
                <a:lnTo>
                  <a:pt x="165415" y="423589"/>
                </a:lnTo>
                <a:lnTo>
                  <a:pt x="120239" y="407436"/>
                </a:lnTo>
                <a:lnTo>
                  <a:pt x="80387" y="382093"/>
                </a:lnTo>
                <a:lnTo>
                  <a:pt x="47150" y="348850"/>
                </a:lnTo>
                <a:lnTo>
                  <a:pt x="21814" y="308998"/>
                </a:lnTo>
                <a:lnTo>
                  <a:pt x="5668" y="263828"/>
                </a:lnTo>
                <a:lnTo>
                  <a:pt x="0" y="214630"/>
                </a:lnTo>
                <a:close/>
              </a:path>
            </a:pathLst>
          </a:custGeom>
          <a:noFill/>
          <a:ln cap="flat" cmpd="sng" w="28575">
            <a:solidFill>
              <a:srgbClr val="EAEA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26"/>
          <p:cNvSpPr/>
          <p:nvPr/>
        </p:nvSpPr>
        <p:spPr>
          <a:xfrm>
            <a:off x="6744050" y="1625941"/>
            <a:ext cx="4591050" cy="4042295"/>
          </a:xfrm>
          <a:custGeom>
            <a:rect b="b" l="l" r="r" t="t"/>
            <a:pathLst>
              <a:path extrusionOk="0" h="3799840" w="4591050">
                <a:moveTo>
                  <a:pt x="4590974" y="1938020"/>
                </a:moveTo>
                <a:lnTo>
                  <a:pt x="4577232" y="1930146"/>
                </a:lnTo>
                <a:lnTo>
                  <a:pt x="4498772" y="1885200"/>
                </a:lnTo>
                <a:lnTo>
                  <a:pt x="4493946" y="1886458"/>
                </a:lnTo>
                <a:lnTo>
                  <a:pt x="4489628" y="1894078"/>
                </a:lnTo>
                <a:lnTo>
                  <a:pt x="4490898" y="1898904"/>
                </a:lnTo>
                <a:lnTo>
                  <a:pt x="4545660" y="1930349"/>
                </a:lnTo>
                <a:lnTo>
                  <a:pt x="2235936" y="1946249"/>
                </a:lnTo>
                <a:lnTo>
                  <a:pt x="2239010" y="44983"/>
                </a:lnTo>
                <a:lnTo>
                  <a:pt x="2239048" y="19685"/>
                </a:lnTo>
                <a:lnTo>
                  <a:pt x="2239060" y="15621"/>
                </a:lnTo>
                <a:lnTo>
                  <a:pt x="2239124" y="45173"/>
                </a:lnTo>
                <a:lnTo>
                  <a:pt x="2269007" y="96647"/>
                </a:lnTo>
                <a:lnTo>
                  <a:pt x="2270810" y="99822"/>
                </a:lnTo>
                <a:lnTo>
                  <a:pt x="2275636" y="101092"/>
                </a:lnTo>
                <a:lnTo>
                  <a:pt x="2279446" y="98806"/>
                </a:lnTo>
                <a:lnTo>
                  <a:pt x="2283256" y="96647"/>
                </a:lnTo>
                <a:lnTo>
                  <a:pt x="2284526" y="91821"/>
                </a:lnTo>
                <a:lnTo>
                  <a:pt x="2282291" y="87884"/>
                </a:lnTo>
                <a:lnTo>
                  <a:pt x="2240267" y="15621"/>
                </a:lnTo>
                <a:lnTo>
                  <a:pt x="2231186" y="0"/>
                </a:lnTo>
                <a:lnTo>
                  <a:pt x="2179663" y="88011"/>
                </a:lnTo>
                <a:lnTo>
                  <a:pt x="2177465" y="91567"/>
                </a:lnTo>
                <a:lnTo>
                  <a:pt x="2178735" y="96520"/>
                </a:lnTo>
                <a:lnTo>
                  <a:pt x="2182545" y="98679"/>
                </a:lnTo>
                <a:lnTo>
                  <a:pt x="2186355" y="100965"/>
                </a:lnTo>
                <a:lnTo>
                  <a:pt x="2191181" y="99695"/>
                </a:lnTo>
                <a:lnTo>
                  <a:pt x="2193467" y="95885"/>
                </a:lnTo>
                <a:lnTo>
                  <a:pt x="2223135" y="45173"/>
                </a:lnTo>
                <a:lnTo>
                  <a:pt x="2220061" y="1946363"/>
                </a:lnTo>
                <a:lnTo>
                  <a:pt x="0" y="1961642"/>
                </a:lnTo>
                <a:lnTo>
                  <a:pt x="101" y="1977517"/>
                </a:lnTo>
                <a:lnTo>
                  <a:pt x="2220036" y="1962238"/>
                </a:lnTo>
                <a:lnTo>
                  <a:pt x="2217089" y="3799459"/>
                </a:lnTo>
                <a:lnTo>
                  <a:pt x="2232964" y="3799459"/>
                </a:lnTo>
                <a:lnTo>
                  <a:pt x="2235911" y="1962137"/>
                </a:lnTo>
                <a:lnTo>
                  <a:pt x="4545927" y="1946224"/>
                </a:lnTo>
                <a:lnTo>
                  <a:pt x="4491406" y="1978533"/>
                </a:lnTo>
                <a:lnTo>
                  <a:pt x="4490263" y="1983359"/>
                </a:lnTo>
                <a:lnTo>
                  <a:pt x="4492422" y="1987169"/>
                </a:lnTo>
                <a:lnTo>
                  <a:pt x="4494708" y="1990979"/>
                </a:lnTo>
                <a:lnTo>
                  <a:pt x="4499534" y="1992122"/>
                </a:lnTo>
                <a:lnTo>
                  <a:pt x="4503344" y="1989963"/>
                </a:lnTo>
                <a:lnTo>
                  <a:pt x="4590974" y="1938020"/>
                </a:lnTo>
                <a:close/>
              </a:path>
            </a:pathLst>
          </a:custGeom>
          <a:solidFill>
            <a:srgbClr val="795FAE"/>
          </a:solidFill>
          <a:ln cap="flat" cmpd="sng" w="28575">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26"/>
          <p:cNvSpPr txBox="1"/>
          <p:nvPr/>
        </p:nvSpPr>
        <p:spPr>
          <a:xfrm>
            <a:off x="9343066" y="4579858"/>
            <a:ext cx="1487805" cy="1090042"/>
          </a:xfrm>
          <a:prstGeom prst="rect">
            <a:avLst/>
          </a:prstGeom>
          <a:noFill/>
          <a:ln>
            <a:noFill/>
          </a:ln>
        </p:spPr>
        <p:txBody>
          <a:bodyPr anchorCtr="0" anchor="t" bIns="0" lIns="0" spcFirstLastPara="1" rIns="0" wrap="square" tIns="12700">
            <a:spAutoFit/>
          </a:bodyPr>
          <a:lstStyle/>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Tim Teknis</a:t>
            </a:r>
            <a:endParaRPr/>
          </a:p>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PT Melano</a:t>
            </a:r>
            <a:endParaRPr sz="1400">
              <a:solidFill>
                <a:schemeClr val="lt1"/>
              </a:solidFill>
              <a:latin typeface="Tahoma"/>
              <a:ea typeface="Tahoma"/>
              <a:cs typeface="Tahoma"/>
              <a:sym typeface="Tahoma"/>
            </a:endParaRPr>
          </a:p>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Masyarakat</a:t>
            </a:r>
            <a:endParaRPr/>
          </a:p>
          <a:p>
            <a:pPr indent="-271463" lvl="0" marL="271463" marR="0" rtl="0" algn="l">
              <a:spcBef>
                <a:spcPts val="0"/>
              </a:spcBef>
              <a:spcAft>
                <a:spcPts val="0"/>
              </a:spcAft>
              <a:buClr>
                <a:schemeClr val="lt1"/>
              </a:buClr>
              <a:buSzPts val="1400"/>
              <a:buFont typeface="Calibri"/>
              <a:buAutoNum type="arabicPeriod"/>
            </a:pPr>
            <a:r>
              <a:rPr lang="en-US" sz="1400">
                <a:solidFill>
                  <a:schemeClr val="lt1"/>
                </a:solidFill>
                <a:latin typeface="Tahoma"/>
                <a:ea typeface="Tahoma"/>
                <a:cs typeface="Tahoma"/>
                <a:sym typeface="Tahoma"/>
              </a:rPr>
              <a:t>Penyidik Lantas</a:t>
            </a:r>
            <a:endParaRPr sz="1400">
              <a:solidFill>
                <a:schemeClr val="lt1"/>
              </a:solidFill>
              <a:latin typeface="Tahoma"/>
              <a:ea typeface="Tahoma"/>
              <a:cs typeface="Tahoma"/>
              <a:sym typeface="Tahoma"/>
            </a:endParaRPr>
          </a:p>
          <a:p>
            <a:pPr indent="-182563" lvl="0" marL="271463" marR="0" rtl="0" algn="l">
              <a:spcBef>
                <a:spcPts val="0"/>
              </a:spcBef>
              <a:spcAft>
                <a:spcPts val="0"/>
              </a:spcAft>
              <a:buClr>
                <a:schemeClr val="dk1"/>
              </a:buClr>
              <a:buSzPts val="1400"/>
              <a:buFont typeface="Calibri"/>
              <a:buNone/>
            </a:pPr>
            <a:r>
              <a:t/>
            </a:r>
            <a:endParaRPr sz="1400">
              <a:solidFill>
                <a:schemeClr val="lt1"/>
              </a:solidFill>
              <a:latin typeface="Tahoma"/>
              <a:ea typeface="Tahoma"/>
              <a:cs typeface="Tahoma"/>
              <a:sym typeface="Tahoma"/>
            </a:endParaRPr>
          </a:p>
        </p:txBody>
      </p:sp>
      <p:sp>
        <p:nvSpPr>
          <p:cNvPr id="898" name="Google Shape;898;p26"/>
          <p:cNvSpPr txBox="1"/>
          <p:nvPr/>
        </p:nvSpPr>
        <p:spPr>
          <a:xfrm>
            <a:off x="7091763" y="3870826"/>
            <a:ext cx="1440180" cy="437940"/>
          </a:xfrm>
          <a:prstGeom prst="rect">
            <a:avLst/>
          </a:prstGeom>
          <a:noFill/>
          <a:ln>
            <a:noFill/>
          </a:ln>
        </p:spPr>
        <p:txBody>
          <a:bodyPr anchorCtr="0" anchor="t" bIns="0" lIns="0" spcFirstLastPara="1" rIns="0" wrap="square" tIns="159375">
            <a:spAutoFit/>
          </a:bodyPr>
          <a:lstStyle/>
          <a:p>
            <a:pPr indent="0" lvl="0" marL="12700" marR="0" rtl="0" algn="l">
              <a:lnSpc>
                <a:spcPct val="100000"/>
              </a:lnSpc>
              <a:spcBef>
                <a:spcPts val="0"/>
              </a:spcBef>
              <a:spcAft>
                <a:spcPts val="0"/>
              </a:spcAft>
              <a:buNone/>
            </a:pPr>
            <a:r>
              <a:rPr b="1" lang="en-US" sz="1800">
                <a:solidFill>
                  <a:schemeClr val="dk1"/>
                </a:solidFill>
                <a:latin typeface="Arial"/>
                <a:ea typeface="Arial"/>
                <a:cs typeface="Arial"/>
                <a:sym typeface="Arial"/>
              </a:rPr>
              <a:t>APATHETICS</a:t>
            </a:r>
            <a:endParaRPr b="1" sz="1600">
              <a:solidFill>
                <a:srgbClr val="FFFFFF"/>
              </a:solidFill>
              <a:latin typeface="Trebuchet MS"/>
              <a:ea typeface="Trebuchet MS"/>
              <a:cs typeface="Trebuchet MS"/>
              <a:sym typeface="Trebuchet MS"/>
            </a:endParaRPr>
          </a:p>
        </p:txBody>
      </p:sp>
      <p:sp>
        <p:nvSpPr>
          <p:cNvPr id="899" name="Google Shape;899;p26"/>
          <p:cNvSpPr txBox="1"/>
          <p:nvPr/>
        </p:nvSpPr>
        <p:spPr>
          <a:xfrm>
            <a:off x="8486811" y="989780"/>
            <a:ext cx="116249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INFLUENCE +</a:t>
            </a:r>
            <a:endParaRPr b="1" sz="1100">
              <a:solidFill>
                <a:schemeClr val="lt1"/>
              </a:solidFill>
              <a:latin typeface="Tahoma"/>
              <a:ea typeface="Tahoma"/>
              <a:cs typeface="Tahoma"/>
              <a:sym typeface="Tahoma"/>
            </a:endParaRPr>
          </a:p>
        </p:txBody>
      </p:sp>
      <p:sp>
        <p:nvSpPr>
          <p:cNvPr id="900" name="Google Shape;900;p26"/>
          <p:cNvSpPr txBox="1"/>
          <p:nvPr/>
        </p:nvSpPr>
        <p:spPr>
          <a:xfrm>
            <a:off x="8392238" y="5769903"/>
            <a:ext cx="104708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INFLUENCE </a:t>
            </a:r>
            <a:endParaRPr b="1" sz="1100">
              <a:solidFill>
                <a:schemeClr val="lt1"/>
              </a:solidFill>
              <a:latin typeface="Tahoma"/>
              <a:ea typeface="Tahoma"/>
              <a:cs typeface="Tahoma"/>
              <a:sym typeface="Tahoma"/>
            </a:endParaRPr>
          </a:p>
        </p:txBody>
      </p:sp>
      <p:sp>
        <p:nvSpPr>
          <p:cNvPr id="901" name="Google Shape;901;p26"/>
          <p:cNvSpPr txBox="1"/>
          <p:nvPr/>
        </p:nvSpPr>
        <p:spPr>
          <a:xfrm rot="5400000">
            <a:off x="11131726" y="3564005"/>
            <a:ext cx="105830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INTEREST +</a:t>
            </a:r>
            <a:endParaRPr b="1" sz="1100">
              <a:solidFill>
                <a:schemeClr val="lt1"/>
              </a:solidFill>
              <a:latin typeface="Tahoma"/>
              <a:ea typeface="Tahoma"/>
              <a:cs typeface="Tahoma"/>
              <a:sym typeface="Tahoma"/>
            </a:endParaRPr>
          </a:p>
        </p:txBody>
      </p:sp>
      <p:sp>
        <p:nvSpPr>
          <p:cNvPr id="902" name="Google Shape;902;p26"/>
          <p:cNvSpPr txBox="1"/>
          <p:nvPr/>
        </p:nvSpPr>
        <p:spPr>
          <a:xfrm rot="5400000">
            <a:off x="5997013" y="3706465"/>
            <a:ext cx="1003801"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lt1"/>
                </a:solidFill>
                <a:latin typeface="Tahoma"/>
                <a:ea typeface="Tahoma"/>
                <a:cs typeface="Tahoma"/>
                <a:sym typeface="Tahoma"/>
              </a:rPr>
              <a:t>INTEREST -</a:t>
            </a:r>
            <a:endParaRPr b="1" sz="1100">
              <a:solidFill>
                <a:schemeClr val="lt1"/>
              </a:solidFill>
              <a:latin typeface="Tahoma"/>
              <a:ea typeface="Tahoma"/>
              <a:cs typeface="Tahoma"/>
              <a:sym typeface="Tahoma"/>
            </a:endParaRPr>
          </a:p>
        </p:txBody>
      </p:sp>
      <p:sp>
        <p:nvSpPr>
          <p:cNvPr id="903" name="Google Shape;903;p26"/>
          <p:cNvSpPr txBox="1"/>
          <p:nvPr/>
        </p:nvSpPr>
        <p:spPr>
          <a:xfrm>
            <a:off x="10381026" y="1806978"/>
            <a:ext cx="1245384" cy="936154"/>
          </a:xfrm>
          <a:prstGeom prst="rect">
            <a:avLst/>
          </a:prstGeom>
          <a:noFill/>
          <a:ln>
            <a:noFill/>
          </a:ln>
        </p:spPr>
        <p:txBody>
          <a:bodyPr anchorCtr="0" anchor="t" bIns="0" lIns="0" spcFirstLastPara="1" rIns="0" wrap="square" tIns="12700">
            <a:spAutoFit/>
          </a:bodyPr>
          <a:lstStyle/>
          <a:p>
            <a:pPr indent="-117475" lvl="0" marL="180975" marR="0" rtl="0" algn="l">
              <a:spcBef>
                <a:spcPts val="0"/>
              </a:spcBef>
              <a:spcAft>
                <a:spcPts val="0"/>
              </a:spcAft>
              <a:buClr>
                <a:schemeClr val="dk1"/>
              </a:buClr>
              <a:buSzPts val="1000"/>
              <a:buFont typeface="Calibri"/>
              <a:buNone/>
            </a:pPr>
            <a:r>
              <a:t/>
            </a:r>
            <a:endParaRPr sz="1000">
              <a:solidFill>
                <a:schemeClr val="dk1"/>
              </a:solidFill>
              <a:latin typeface="Tahoma"/>
              <a:ea typeface="Tahoma"/>
              <a:cs typeface="Tahoma"/>
              <a:sym typeface="Tahoma"/>
            </a:endParaRPr>
          </a:p>
          <a:p>
            <a:pPr indent="-228600" lvl="0" marL="228600" marR="0" rtl="0" algn="l">
              <a:spcBef>
                <a:spcPts val="0"/>
              </a:spcBef>
              <a:spcAft>
                <a:spcPts val="0"/>
              </a:spcAft>
              <a:buClr>
                <a:schemeClr val="dk1"/>
              </a:buClr>
              <a:buSzPts val="1000"/>
              <a:buFont typeface="Calibri"/>
              <a:buAutoNum type="arabicPeriod" startAt="8"/>
            </a:pPr>
            <a:r>
              <a:rPr lang="en-US" sz="1000">
                <a:solidFill>
                  <a:schemeClr val="dk1"/>
                </a:solidFill>
                <a:latin typeface="Tahoma"/>
                <a:ea typeface="Tahoma"/>
                <a:cs typeface="Tahoma"/>
                <a:sym typeface="Tahoma"/>
              </a:rPr>
              <a:t>Dishub Prov</a:t>
            </a:r>
            <a:endParaRPr sz="1000">
              <a:solidFill>
                <a:schemeClr val="dk1"/>
              </a:solidFill>
              <a:latin typeface="Tahoma"/>
              <a:ea typeface="Tahoma"/>
              <a:cs typeface="Tahoma"/>
              <a:sym typeface="Tahoma"/>
            </a:endParaRPr>
          </a:p>
          <a:p>
            <a:pPr indent="-228600" lvl="0" marL="228600" marR="0" rtl="0" algn="l">
              <a:spcBef>
                <a:spcPts val="0"/>
              </a:spcBef>
              <a:spcAft>
                <a:spcPts val="0"/>
              </a:spcAft>
              <a:buClr>
                <a:schemeClr val="dk1"/>
              </a:buClr>
              <a:buSzPts val="1000"/>
              <a:buFont typeface="Calibri"/>
              <a:buAutoNum type="arabicPeriod" startAt="8"/>
            </a:pPr>
            <a:r>
              <a:rPr lang="en-US" sz="1000">
                <a:solidFill>
                  <a:schemeClr val="dk1"/>
                </a:solidFill>
                <a:latin typeface="Tahoma"/>
                <a:ea typeface="Tahoma"/>
                <a:cs typeface="Tahoma"/>
                <a:sym typeface="Tahoma"/>
              </a:rPr>
              <a:t>Bappeda</a:t>
            </a:r>
            <a:endParaRPr sz="1000">
              <a:solidFill>
                <a:schemeClr val="dk1"/>
              </a:solidFill>
              <a:latin typeface="Tahoma"/>
              <a:ea typeface="Tahoma"/>
              <a:cs typeface="Tahoma"/>
              <a:sym typeface="Tahoma"/>
            </a:endParaRPr>
          </a:p>
          <a:p>
            <a:pPr indent="-228600" lvl="0" marL="228600" marR="0" rtl="0" algn="l">
              <a:spcBef>
                <a:spcPts val="0"/>
              </a:spcBef>
              <a:spcAft>
                <a:spcPts val="0"/>
              </a:spcAft>
              <a:buClr>
                <a:schemeClr val="dk1"/>
              </a:buClr>
              <a:buSzPts val="1000"/>
              <a:buFont typeface="Calibri"/>
              <a:buAutoNum type="arabicPeriod" startAt="8"/>
            </a:pPr>
            <a:r>
              <a:rPr lang="en-US" sz="1000">
                <a:solidFill>
                  <a:schemeClr val="dk1"/>
                </a:solidFill>
                <a:latin typeface="Tahoma"/>
                <a:ea typeface="Tahoma"/>
                <a:cs typeface="Tahoma"/>
                <a:sym typeface="Tahoma"/>
              </a:rPr>
              <a:t>Jasa Raharja</a:t>
            </a:r>
            <a:endParaRPr sz="1000">
              <a:solidFill>
                <a:schemeClr val="dk1"/>
              </a:solidFill>
              <a:latin typeface="Tahoma"/>
              <a:ea typeface="Tahoma"/>
              <a:cs typeface="Tahoma"/>
              <a:sym typeface="Tahoma"/>
            </a:endParaRPr>
          </a:p>
          <a:p>
            <a:pPr indent="-228600" lvl="0" marL="228600" marR="0" rtl="0" algn="l">
              <a:spcBef>
                <a:spcPts val="0"/>
              </a:spcBef>
              <a:spcAft>
                <a:spcPts val="0"/>
              </a:spcAft>
              <a:buClr>
                <a:schemeClr val="dk1"/>
              </a:buClr>
              <a:buSzPts val="1000"/>
              <a:buFont typeface="Calibri"/>
              <a:buAutoNum type="arabicPeriod" startAt="8"/>
            </a:pPr>
            <a:r>
              <a:rPr lang="en-US" sz="1000">
                <a:solidFill>
                  <a:schemeClr val="dk1"/>
                </a:solidFill>
                <a:latin typeface="Tahoma"/>
                <a:ea typeface="Tahoma"/>
                <a:cs typeface="Tahoma"/>
                <a:sym typeface="Tahoma"/>
              </a:rPr>
              <a:t>BRI</a:t>
            </a:r>
            <a:endParaRPr/>
          </a:p>
          <a:p>
            <a:pPr indent="-117475" lvl="0" marL="180975" marR="0" rtl="0" algn="l">
              <a:spcBef>
                <a:spcPts val="0"/>
              </a:spcBef>
              <a:spcAft>
                <a:spcPts val="0"/>
              </a:spcAft>
              <a:buClr>
                <a:schemeClr val="dk1"/>
              </a:buClr>
              <a:buSzPts val="1000"/>
              <a:buFont typeface="Calibri"/>
              <a:buNone/>
            </a:pPr>
            <a:r>
              <a:t/>
            </a:r>
            <a:endParaRPr sz="1000">
              <a:solidFill>
                <a:schemeClr val="dk1"/>
              </a:solidFill>
              <a:latin typeface="Tahoma"/>
              <a:ea typeface="Tahoma"/>
              <a:cs typeface="Tahoma"/>
              <a:sym typeface="Tahom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grpSp>
        <p:nvGrpSpPr>
          <p:cNvPr id="908" name="Google Shape;908;p27"/>
          <p:cNvGrpSpPr/>
          <p:nvPr/>
        </p:nvGrpSpPr>
        <p:grpSpPr>
          <a:xfrm>
            <a:off x="-10816" y="-1642"/>
            <a:ext cx="12215019" cy="6890213"/>
            <a:chOff x="-10816" y="-1642"/>
            <a:chExt cx="12215019" cy="6890213"/>
          </a:xfrm>
        </p:grpSpPr>
        <p:pic>
          <p:nvPicPr>
            <p:cNvPr id="909" name="Google Shape;909;p27"/>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910" name="Google Shape;910;p27"/>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27"/>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2" name="Google Shape;912;p27"/>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27"/>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27"/>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15" name="Google Shape;915;p27"/>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916" name="Google Shape;916;p27"/>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17" name="Google Shape;917;p27"/>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918" name="Google Shape;918;p27"/>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9" name="Google Shape;919;p27"/>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20" name="Google Shape;920;p27"/>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921" name="Google Shape;921;p27"/>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922" name="Google Shape;922;p27"/>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923" name="Google Shape;923;p27"/>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sp>
        <p:nvSpPr>
          <p:cNvPr id="924" name="Google Shape;924;p27"/>
          <p:cNvSpPr txBox="1"/>
          <p:nvPr/>
        </p:nvSpPr>
        <p:spPr>
          <a:xfrm>
            <a:off x="1535290" y="292336"/>
            <a:ext cx="74275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Impact"/>
                <a:ea typeface="Impact"/>
                <a:cs typeface="Impact"/>
                <a:sym typeface="Impact"/>
              </a:rPr>
              <a:t>IMPLEMENTASI PEMBERDAYAAN ORGANISASI</a:t>
            </a:r>
            <a:endParaRPr b="1" sz="3200">
              <a:solidFill>
                <a:schemeClr val="dk1"/>
              </a:solidFill>
              <a:latin typeface="Impact"/>
              <a:ea typeface="Impact"/>
              <a:cs typeface="Impact"/>
              <a:sym typeface="Impact"/>
            </a:endParaRPr>
          </a:p>
        </p:txBody>
      </p:sp>
      <p:sp>
        <p:nvSpPr>
          <p:cNvPr id="925" name="Google Shape;925;p27"/>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926" name="Google Shape;926;p27"/>
          <p:cNvSpPr/>
          <p:nvPr/>
        </p:nvSpPr>
        <p:spPr>
          <a:xfrm flipH="1">
            <a:off x="5946288" y="4716859"/>
            <a:ext cx="427430" cy="753247"/>
          </a:xfrm>
          <a:prstGeom prst="rightArrow">
            <a:avLst>
              <a:gd fmla="val 50000" name="adj1"/>
              <a:gd fmla="val 50000"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27" name="Google Shape;927;p27"/>
          <p:cNvPicPr preferRelativeResize="0"/>
          <p:nvPr/>
        </p:nvPicPr>
        <p:blipFill rotWithShape="1">
          <a:blip r:embed="rId10">
            <a:alphaModFix/>
          </a:blip>
          <a:srcRect b="0" l="0" r="0" t="0"/>
          <a:stretch/>
        </p:blipFill>
        <p:spPr>
          <a:xfrm>
            <a:off x="6399603" y="4114046"/>
            <a:ext cx="2486027" cy="2134658"/>
          </a:xfrm>
          <a:prstGeom prst="rect">
            <a:avLst/>
          </a:prstGeom>
          <a:noFill/>
          <a:ln cap="sq" cmpd="sng" w="38100">
            <a:solidFill>
              <a:srgbClr val="FF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928" name="Google Shape;928;p27"/>
          <p:cNvSpPr/>
          <p:nvPr/>
        </p:nvSpPr>
        <p:spPr>
          <a:xfrm flipH="1">
            <a:off x="2933493" y="4716859"/>
            <a:ext cx="427430" cy="753247"/>
          </a:xfrm>
          <a:prstGeom prst="rightArrow">
            <a:avLst>
              <a:gd fmla="val 50000" name="adj1"/>
              <a:gd fmla="val 50000"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9" name="Google Shape;929;p27"/>
          <p:cNvSpPr/>
          <p:nvPr/>
        </p:nvSpPr>
        <p:spPr>
          <a:xfrm flipH="1">
            <a:off x="8898619" y="4716859"/>
            <a:ext cx="427430" cy="753247"/>
          </a:xfrm>
          <a:prstGeom prst="rightArrow">
            <a:avLst>
              <a:gd fmla="val 50000" name="adj1"/>
              <a:gd fmla="val 50000"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0" name="Google Shape;930;p27"/>
          <p:cNvSpPr/>
          <p:nvPr/>
        </p:nvSpPr>
        <p:spPr>
          <a:xfrm>
            <a:off x="8914875" y="2173392"/>
            <a:ext cx="410537" cy="753247"/>
          </a:xfrm>
          <a:prstGeom prst="rightArrow">
            <a:avLst>
              <a:gd fmla="val 50000" name="adj1"/>
              <a:gd fmla="val 50000"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1" name="Google Shape;931;p27"/>
          <p:cNvSpPr/>
          <p:nvPr/>
        </p:nvSpPr>
        <p:spPr>
          <a:xfrm>
            <a:off x="2860432" y="2160710"/>
            <a:ext cx="410537" cy="753247"/>
          </a:xfrm>
          <a:prstGeom prst="rightArrow">
            <a:avLst>
              <a:gd fmla="val 50000" name="adj1"/>
              <a:gd fmla="val 50000"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27"/>
          <p:cNvSpPr/>
          <p:nvPr/>
        </p:nvSpPr>
        <p:spPr>
          <a:xfrm>
            <a:off x="5814648" y="2173393"/>
            <a:ext cx="410537" cy="753247"/>
          </a:xfrm>
          <a:prstGeom prst="rightArrow">
            <a:avLst>
              <a:gd fmla="val 50000" name="adj1"/>
              <a:gd fmla="val 50000"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33" name="Google Shape;933;p27"/>
          <p:cNvPicPr preferRelativeResize="0"/>
          <p:nvPr/>
        </p:nvPicPr>
        <p:blipFill rotWithShape="1">
          <a:blip r:embed="rId11">
            <a:alphaModFix/>
          </a:blip>
          <a:srcRect b="0" l="0" r="0" t="0"/>
          <a:stretch/>
        </p:blipFill>
        <p:spPr>
          <a:xfrm>
            <a:off x="9382503" y="1459294"/>
            <a:ext cx="2486026" cy="2134658"/>
          </a:xfrm>
          <a:prstGeom prst="rect">
            <a:avLst/>
          </a:prstGeom>
          <a:noFill/>
          <a:ln cap="sq" cmpd="sng" w="38100">
            <a:solidFill>
              <a:srgbClr val="FF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934" name="Google Shape;934;p27"/>
          <p:cNvPicPr preferRelativeResize="0"/>
          <p:nvPr/>
        </p:nvPicPr>
        <p:blipFill rotWithShape="1">
          <a:blip r:embed="rId12">
            <a:alphaModFix/>
          </a:blip>
          <a:srcRect b="0" l="0" r="0" t="0"/>
          <a:stretch/>
        </p:blipFill>
        <p:spPr>
          <a:xfrm>
            <a:off x="9353498" y="4108274"/>
            <a:ext cx="2486026" cy="2134658"/>
          </a:xfrm>
          <a:prstGeom prst="rect">
            <a:avLst/>
          </a:prstGeom>
          <a:noFill/>
          <a:ln cap="sq" cmpd="sng" w="38100">
            <a:solidFill>
              <a:srgbClr val="FF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935" name="Google Shape;935;p27"/>
          <p:cNvPicPr preferRelativeResize="0"/>
          <p:nvPr/>
        </p:nvPicPr>
        <p:blipFill rotWithShape="1">
          <a:blip r:embed="rId13">
            <a:alphaModFix/>
          </a:blip>
          <a:srcRect b="0" l="0" r="0" t="0"/>
          <a:stretch/>
        </p:blipFill>
        <p:spPr>
          <a:xfrm>
            <a:off x="3396031" y="4043712"/>
            <a:ext cx="2486026" cy="2134658"/>
          </a:xfrm>
          <a:prstGeom prst="rect">
            <a:avLst/>
          </a:prstGeom>
          <a:noFill/>
          <a:ln cap="sq" cmpd="sng" w="38100">
            <a:solidFill>
              <a:srgbClr val="FF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936" name="Google Shape;936;p27"/>
          <p:cNvPicPr preferRelativeResize="0"/>
          <p:nvPr/>
        </p:nvPicPr>
        <p:blipFill rotWithShape="1">
          <a:blip r:embed="rId14">
            <a:alphaModFix/>
          </a:blip>
          <a:srcRect b="0" l="0" r="0" t="0"/>
          <a:stretch/>
        </p:blipFill>
        <p:spPr>
          <a:xfrm>
            <a:off x="380593" y="4058753"/>
            <a:ext cx="2486026" cy="2134658"/>
          </a:xfrm>
          <a:prstGeom prst="rect">
            <a:avLst/>
          </a:prstGeom>
          <a:noFill/>
          <a:ln cap="sq" cmpd="sng" w="38100">
            <a:solidFill>
              <a:srgbClr val="FF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937" name="Google Shape;937;p27"/>
          <p:cNvSpPr/>
          <p:nvPr/>
        </p:nvSpPr>
        <p:spPr>
          <a:xfrm>
            <a:off x="811756" y="1002770"/>
            <a:ext cx="174868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PETUNJUK DAN ARAHAN </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BAPAK DIRLANTAS</a:t>
            </a:r>
            <a:endParaRPr/>
          </a:p>
        </p:txBody>
      </p:sp>
      <p:sp>
        <p:nvSpPr>
          <p:cNvPr id="938" name="Google Shape;938;p27"/>
          <p:cNvSpPr/>
          <p:nvPr/>
        </p:nvSpPr>
        <p:spPr>
          <a:xfrm>
            <a:off x="9806205" y="1002770"/>
            <a:ext cx="155029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a:ea typeface="Arial"/>
                <a:cs typeface="Arial"/>
                <a:sym typeface="Arial"/>
              </a:rPr>
              <a:t>RAPAT DITLANTAS</a:t>
            </a:r>
            <a:endParaRPr/>
          </a:p>
          <a:p>
            <a:pPr indent="0" lvl="0" marL="0" marR="0" rtl="0" algn="ctr">
              <a:spcBef>
                <a:spcPts val="0"/>
              </a:spcBef>
              <a:spcAft>
                <a:spcPts val="0"/>
              </a:spcAft>
              <a:buNone/>
            </a:pPr>
            <a:r>
              <a:rPr b="0" lang="en-US" sz="1200" cap="none">
                <a:solidFill>
                  <a:schemeClr val="lt1"/>
                </a:solidFill>
                <a:latin typeface="Arial"/>
                <a:ea typeface="Arial"/>
                <a:cs typeface="Arial"/>
                <a:sym typeface="Arial"/>
              </a:rPr>
              <a:t> DAN PT MELANU</a:t>
            </a:r>
            <a:endParaRPr/>
          </a:p>
        </p:txBody>
      </p:sp>
      <p:sp>
        <p:nvSpPr>
          <p:cNvPr id="939" name="Google Shape;939;p27"/>
          <p:cNvSpPr/>
          <p:nvPr/>
        </p:nvSpPr>
        <p:spPr>
          <a:xfrm>
            <a:off x="10006786" y="6283184"/>
            <a:ext cx="150015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PEMBAHASAN PKS</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 POLDAN PT MELANU</a:t>
            </a:r>
            <a:endParaRPr/>
          </a:p>
        </p:txBody>
      </p:sp>
      <p:sp>
        <p:nvSpPr>
          <p:cNvPr id="940" name="Google Shape;940;p27"/>
          <p:cNvSpPr/>
          <p:nvPr/>
        </p:nvSpPr>
        <p:spPr>
          <a:xfrm>
            <a:off x="7073892" y="6327146"/>
            <a:ext cx="130176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PELATIHAN TEAM </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DAKGAR LANTAS</a:t>
            </a:r>
            <a:endParaRPr/>
          </a:p>
        </p:txBody>
      </p:sp>
      <p:sp>
        <p:nvSpPr>
          <p:cNvPr id="941" name="Google Shape;941;p27"/>
          <p:cNvSpPr/>
          <p:nvPr/>
        </p:nvSpPr>
        <p:spPr>
          <a:xfrm>
            <a:off x="3784086" y="6275498"/>
            <a:ext cx="165000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PELATIHAN OPERATOR </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MOBILE GO SIGAP</a:t>
            </a:r>
            <a:endParaRPr/>
          </a:p>
        </p:txBody>
      </p:sp>
      <p:sp>
        <p:nvSpPr>
          <p:cNvPr id="942" name="Google Shape;942;p27"/>
          <p:cNvSpPr/>
          <p:nvPr/>
        </p:nvSpPr>
        <p:spPr>
          <a:xfrm>
            <a:off x="892119" y="6256805"/>
            <a:ext cx="131035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PELATIHAN KURIR</a:t>
            </a:r>
            <a:endParaRPr/>
          </a:p>
          <a:p>
            <a:pPr indent="0" lvl="0" marL="0" marR="0" rtl="0" algn="ctr">
              <a:spcBef>
                <a:spcPts val="0"/>
              </a:spcBef>
              <a:spcAft>
                <a:spcPts val="0"/>
              </a:spcAft>
              <a:buNone/>
            </a:pPr>
            <a:r>
              <a:rPr lang="en-US" sz="1200">
                <a:solidFill>
                  <a:schemeClr val="lt1"/>
                </a:solidFill>
                <a:latin typeface="Arial Narrow"/>
                <a:ea typeface="Arial Narrow"/>
                <a:cs typeface="Arial Narrow"/>
                <a:sym typeface="Arial Narrow"/>
              </a:rPr>
              <a:t>GO SIGAP</a:t>
            </a:r>
            <a:endParaRPr b="0" sz="1200" cap="none">
              <a:solidFill>
                <a:schemeClr val="lt1"/>
              </a:solidFill>
              <a:latin typeface="Arial Narrow"/>
              <a:ea typeface="Arial Narrow"/>
              <a:cs typeface="Arial Narrow"/>
              <a:sym typeface="Arial Narrow"/>
            </a:endParaRPr>
          </a:p>
        </p:txBody>
      </p:sp>
      <p:sp>
        <p:nvSpPr>
          <p:cNvPr id="943" name="Google Shape;943;p27"/>
          <p:cNvSpPr/>
          <p:nvPr/>
        </p:nvSpPr>
        <p:spPr>
          <a:xfrm rot="5400000">
            <a:off x="10407980" y="3406085"/>
            <a:ext cx="435251" cy="888229"/>
          </a:xfrm>
          <a:prstGeom prst="rightArrow">
            <a:avLst>
              <a:gd fmla="val 50000" name="adj1"/>
              <a:gd fmla="val 50000" name="adj2"/>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44" name="Google Shape;944;p27"/>
          <p:cNvPicPr preferRelativeResize="0"/>
          <p:nvPr/>
        </p:nvPicPr>
        <p:blipFill rotWithShape="1">
          <a:blip r:embed="rId15">
            <a:alphaModFix/>
          </a:blip>
          <a:srcRect b="0" l="0" r="0" t="0"/>
          <a:stretch/>
        </p:blipFill>
        <p:spPr>
          <a:xfrm>
            <a:off x="3292442" y="1510431"/>
            <a:ext cx="2486026" cy="2134658"/>
          </a:xfrm>
          <a:prstGeom prst="rect">
            <a:avLst/>
          </a:prstGeom>
          <a:noFill/>
          <a:ln cap="sq" cmpd="sng" w="28575">
            <a:solidFill>
              <a:srgbClr val="FF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945" name="Google Shape;945;p27"/>
          <p:cNvSpPr/>
          <p:nvPr/>
        </p:nvSpPr>
        <p:spPr>
          <a:xfrm>
            <a:off x="3160128" y="1095103"/>
            <a:ext cx="330517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Arial Narrow"/>
                <a:ea typeface="Arial Narrow"/>
                <a:cs typeface="Arial Narrow"/>
                <a:sym typeface="Arial Narrow"/>
              </a:rPr>
              <a:t>RAPAT TEAM AWAL DITLANTAS</a:t>
            </a:r>
            <a:endParaRPr/>
          </a:p>
        </p:txBody>
      </p:sp>
      <p:pic>
        <p:nvPicPr>
          <p:cNvPr id="946" name="Google Shape;946;p27"/>
          <p:cNvPicPr preferRelativeResize="0"/>
          <p:nvPr/>
        </p:nvPicPr>
        <p:blipFill rotWithShape="1">
          <a:blip r:embed="rId16">
            <a:alphaModFix/>
          </a:blip>
          <a:srcRect b="61419" l="27903" r="28811" t="10004"/>
          <a:stretch/>
        </p:blipFill>
        <p:spPr>
          <a:xfrm>
            <a:off x="381713" y="1487098"/>
            <a:ext cx="2420279" cy="2191077"/>
          </a:xfrm>
          <a:prstGeom prst="rect">
            <a:avLst/>
          </a:prstGeom>
          <a:noFill/>
          <a:ln cap="flat" cmpd="sng" w="28575">
            <a:solidFill>
              <a:srgbClr val="FF0000"/>
            </a:solidFill>
            <a:prstDash val="solid"/>
            <a:round/>
            <a:headEnd len="sm" w="sm" type="none"/>
            <a:tailEnd len="sm" w="sm" type="none"/>
          </a:ln>
        </p:spPr>
      </p:pic>
      <p:sp>
        <p:nvSpPr>
          <p:cNvPr id="947" name="Google Shape;947;p27"/>
          <p:cNvSpPr txBox="1"/>
          <p:nvPr/>
        </p:nvSpPr>
        <p:spPr>
          <a:xfrm>
            <a:off x="931993" y="2693928"/>
            <a:ext cx="1352949" cy="24888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00">
                <a:solidFill>
                  <a:srgbClr val="FFFFFF"/>
                </a:solidFill>
                <a:latin typeface="Arial"/>
                <a:ea typeface="Arial"/>
                <a:cs typeface="Arial"/>
                <a:sym typeface="Arial"/>
              </a:rPr>
              <a:t>Semarang, 22 September 2022</a:t>
            </a:r>
            <a:endParaRPr sz="1050">
              <a:solidFill>
                <a:schemeClr val="dk1"/>
              </a:solidFill>
              <a:latin typeface="Arial"/>
              <a:ea typeface="Arial"/>
              <a:cs typeface="Arial"/>
              <a:sym typeface="Arial"/>
            </a:endParaRPr>
          </a:p>
        </p:txBody>
      </p:sp>
      <p:pic>
        <p:nvPicPr>
          <p:cNvPr id="948" name="Google Shape;948;p27"/>
          <p:cNvPicPr preferRelativeResize="0"/>
          <p:nvPr/>
        </p:nvPicPr>
        <p:blipFill rotWithShape="1">
          <a:blip r:embed="rId17">
            <a:alphaModFix/>
          </a:blip>
          <a:srcRect b="66286" l="22796" r="17994" t="6279"/>
          <a:stretch/>
        </p:blipFill>
        <p:spPr>
          <a:xfrm>
            <a:off x="6213945" y="1503448"/>
            <a:ext cx="2713734" cy="2157182"/>
          </a:xfrm>
          <a:prstGeom prst="rect">
            <a:avLst/>
          </a:prstGeom>
          <a:noFill/>
          <a:ln cap="flat" cmpd="sng" w="38100">
            <a:solidFill>
              <a:srgbClr val="FF0000"/>
            </a:solidFill>
            <a:prstDash val="solid"/>
            <a:round/>
            <a:headEnd len="sm" w="sm" type="none"/>
            <a:tailEnd len="sm" w="sm" type="none"/>
          </a:ln>
        </p:spPr>
      </p:pic>
      <p:sp>
        <p:nvSpPr>
          <p:cNvPr id="949" name="Google Shape;949;p27"/>
          <p:cNvSpPr/>
          <p:nvPr/>
        </p:nvSpPr>
        <p:spPr>
          <a:xfrm>
            <a:off x="6249114" y="1095103"/>
            <a:ext cx="270225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lt1"/>
                </a:solidFill>
                <a:latin typeface="Arial Narrow"/>
                <a:ea typeface="Arial Narrow"/>
                <a:cs typeface="Arial Narrow"/>
                <a:sym typeface="Arial Narrow"/>
              </a:rPr>
              <a:t>PELATIHAN BACKOFFICE DASHBOARD</a:t>
            </a:r>
            <a:endParaRPr sz="1200">
              <a:solidFill>
                <a:schemeClr val="lt1"/>
              </a:solidFill>
              <a:latin typeface="Arial Narrow"/>
              <a:ea typeface="Arial Narrow"/>
              <a:cs typeface="Arial Narrow"/>
              <a:sym typeface="Arial Narro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grpSp>
        <p:nvGrpSpPr>
          <p:cNvPr id="954" name="Google Shape;954;p28"/>
          <p:cNvGrpSpPr/>
          <p:nvPr/>
        </p:nvGrpSpPr>
        <p:grpSpPr>
          <a:xfrm>
            <a:off x="-10816" y="-1642"/>
            <a:ext cx="12215019" cy="6890213"/>
            <a:chOff x="-10816" y="-1642"/>
            <a:chExt cx="12215019" cy="6890213"/>
          </a:xfrm>
        </p:grpSpPr>
        <p:pic>
          <p:nvPicPr>
            <p:cNvPr id="955" name="Google Shape;955;p28"/>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956" name="Google Shape;956;p28"/>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28"/>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8" name="Google Shape;958;p28"/>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28"/>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p28"/>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61" name="Google Shape;961;p28"/>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962" name="Google Shape;962;p28"/>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63" name="Google Shape;963;p28"/>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964" name="Google Shape;964;p28"/>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28"/>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66" name="Google Shape;966;p28"/>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967" name="Google Shape;967;p28"/>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968" name="Google Shape;968;p28"/>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969" name="Google Shape;969;p28"/>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sp>
        <p:nvSpPr>
          <p:cNvPr id="970" name="Google Shape;970;p28"/>
          <p:cNvSpPr txBox="1"/>
          <p:nvPr/>
        </p:nvSpPr>
        <p:spPr>
          <a:xfrm>
            <a:off x="1535290" y="292336"/>
            <a:ext cx="74275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Impact"/>
                <a:ea typeface="Impact"/>
                <a:cs typeface="Impact"/>
                <a:sym typeface="Impact"/>
              </a:rPr>
              <a:t>TAMPILAN ALSUS MOBILE SIGAP</a:t>
            </a:r>
            <a:endParaRPr b="1" sz="3200">
              <a:solidFill>
                <a:schemeClr val="dk1"/>
              </a:solidFill>
              <a:latin typeface="Impact"/>
              <a:ea typeface="Impact"/>
              <a:cs typeface="Impact"/>
              <a:sym typeface="Impact"/>
            </a:endParaRPr>
          </a:p>
        </p:txBody>
      </p:sp>
      <p:sp>
        <p:nvSpPr>
          <p:cNvPr id="971" name="Google Shape;971;p28"/>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972" name="Google Shape;972;p28"/>
          <p:cNvSpPr/>
          <p:nvPr/>
        </p:nvSpPr>
        <p:spPr>
          <a:xfrm>
            <a:off x="10006786" y="6283184"/>
            <a:ext cx="150015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PEMBAHASAN PKS</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 POLDAN PT MELANU</a:t>
            </a:r>
            <a:endParaRPr/>
          </a:p>
        </p:txBody>
      </p:sp>
      <p:pic>
        <p:nvPicPr>
          <p:cNvPr id="973" name="Google Shape;973;p28"/>
          <p:cNvPicPr preferRelativeResize="0"/>
          <p:nvPr/>
        </p:nvPicPr>
        <p:blipFill rotWithShape="1">
          <a:blip r:embed="rId10">
            <a:alphaModFix/>
          </a:blip>
          <a:srcRect b="0" l="0" r="0" t="0"/>
          <a:stretch/>
        </p:blipFill>
        <p:spPr>
          <a:xfrm>
            <a:off x="543660" y="1265415"/>
            <a:ext cx="11169467" cy="50814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grpSp>
        <p:nvGrpSpPr>
          <p:cNvPr id="978" name="Google Shape;978;p29"/>
          <p:cNvGrpSpPr/>
          <p:nvPr/>
        </p:nvGrpSpPr>
        <p:grpSpPr>
          <a:xfrm>
            <a:off x="-10816" y="-1642"/>
            <a:ext cx="12215019" cy="6890213"/>
            <a:chOff x="-10816" y="-1642"/>
            <a:chExt cx="12215019" cy="6890213"/>
          </a:xfrm>
        </p:grpSpPr>
        <p:pic>
          <p:nvPicPr>
            <p:cNvPr id="979" name="Google Shape;979;p29"/>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980" name="Google Shape;980;p29"/>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1" name="Google Shape;981;p29"/>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2" name="Google Shape;982;p29"/>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3" name="Google Shape;983;p29"/>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4" name="Google Shape;984;p29"/>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5" name="Google Shape;985;p29"/>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986" name="Google Shape;986;p29"/>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7" name="Google Shape;987;p29"/>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988" name="Google Shape;988;p29"/>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9" name="Google Shape;989;p29"/>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90" name="Google Shape;990;p29"/>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991" name="Google Shape;991;p29"/>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992" name="Google Shape;992;p29"/>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993" name="Google Shape;993;p29"/>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sp>
        <p:nvSpPr>
          <p:cNvPr id="994" name="Google Shape;994;p29"/>
          <p:cNvSpPr txBox="1"/>
          <p:nvPr/>
        </p:nvSpPr>
        <p:spPr>
          <a:xfrm>
            <a:off x="1535290" y="292336"/>
            <a:ext cx="74275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Impact"/>
                <a:ea typeface="Impact"/>
                <a:cs typeface="Impact"/>
                <a:sym typeface="Impact"/>
              </a:rPr>
              <a:t>ALUR MEKANISME ETLE MOBILE GOSIGAP</a:t>
            </a:r>
            <a:endParaRPr b="1" sz="3200">
              <a:solidFill>
                <a:schemeClr val="dk1"/>
              </a:solidFill>
              <a:latin typeface="Impact"/>
              <a:ea typeface="Impact"/>
              <a:cs typeface="Impact"/>
              <a:sym typeface="Impact"/>
            </a:endParaRPr>
          </a:p>
        </p:txBody>
      </p:sp>
      <p:sp>
        <p:nvSpPr>
          <p:cNvPr id="995" name="Google Shape;995;p29"/>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996" name="Google Shape;996;p29"/>
          <p:cNvSpPr/>
          <p:nvPr/>
        </p:nvSpPr>
        <p:spPr>
          <a:xfrm>
            <a:off x="10006786" y="6283184"/>
            <a:ext cx="150015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PEMBAHASAN PKS</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 POLDAN PT MELANU</a:t>
            </a:r>
            <a:endParaRPr/>
          </a:p>
        </p:txBody>
      </p:sp>
      <p:grpSp>
        <p:nvGrpSpPr>
          <p:cNvPr id="997" name="Google Shape;997;p29"/>
          <p:cNvGrpSpPr/>
          <p:nvPr/>
        </p:nvGrpSpPr>
        <p:grpSpPr>
          <a:xfrm>
            <a:off x="377016" y="962955"/>
            <a:ext cx="11549307" cy="5886983"/>
            <a:chOff x="231647" y="742187"/>
            <a:chExt cx="11707369" cy="5994096"/>
          </a:xfrm>
        </p:grpSpPr>
        <p:sp>
          <p:nvSpPr>
            <p:cNvPr id="998" name="Google Shape;998;p29"/>
            <p:cNvSpPr txBox="1"/>
            <p:nvPr/>
          </p:nvSpPr>
          <p:spPr>
            <a:xfrm>
              <a:off x="10941811" y="6345123"/>
              <a:ext cx="33337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400">
                  <a:solidFill>
                    <a:srgbClr val="006FC0"/>
                  </a:solidFill>
                  <a:latin typeface="Calibri"/>
                  <a:ea typeface="Calibri"/>
                  <a:cs typeface="Calibri"/>
                  <a:sym typeface="Calibri"/>
                </a:rPr>
                <a:t>22</a:t>
              </a:r>
              <a:endParaRPr sz="2400">
                <a:solidFill>
                  <a:schemeClr val="dk1"/>
                </a:solidFill>
                <a:latin typeface="Calibri"/>
                <a:ea typeface="Calibri"/>
                <a:cs typeface="Calibri"/>
                <a:sym typeface="Calibri"/>
              </a:endParaRPr>
            </a:p>
          </p:txBody>
        </p:sp>
        <p:sp>
          <p:nvSpPr>
            <p:cNvPr id="999" name="Google Shape;999;p29"/>
            <p:cNvSpPr/>
            <p:nvPr/>
          </p:nvSpPr>
          <p:spPr>
            <a:xfrm>
              <a:off x="233172" y="751331"/>
              <a:ext cx="2418715" cy="424180"/>
            </a:xfrm>
            <a:custGeom>
              <a:rect b="b" l="l" r="r" t="t"/>
              <a:pathLst>
                <a:path extrusionOk="0" h="424180" w="2418715">
                  <a:moveTo>
                    <a:pt x="2347976" y="0"/>
                  </a:moveTo>
                  <a:lnTo>
                    <a:pt x="70612" y="0"/>
                  </a:lnTo>
                  <a:lnTo>
                    <a:pt x="43125" y="5550"/>
                  </a:lnTo>
                  <a:lnTo>
                    <a:pt x="20680" y="20685"/>
                  </a:lnTo>
                  <a:lnTo>
                    <a:pt x="5548" y="43130"/>
                  </a:lnTo>
                  <a:lnTo>
                    <a:pt x="0" y="70612"/>
                  </a:lnTo>
                  <a:lnTo>
                    <a:pt x="0" y="353059"/>
                  </a:lnTo>
                  <a:lnTo>
                    <a:pt x="5548" y="380541"/>
                  </a:lnTo>
                  <a:lnTo>
                    <a:pt x="20680" y="402986"/>
                  </a:lnTo>
                  <a:lnTo>
                    <a:pt x="43125" y="418121"/>
                  </a:lnTo>
                  <a:lnTo>
                    <a:pt x="70612" y="423671"/>
                  </a:lnTo>
                  <a:lnTo>
                    <a:pt x="2347976" y="423671"/>
                  </a:lnTo>
                  <a:lnTo>
                    <a:pt x="2375457" y="418121"/>
                  </a:lnTo>
                  <a:lnTo>
                    <a:pt x="2397902" y="402986"/>
                  </a:lnTo>
                  <a:lnTo>
                    <a:pt x="2413037" y="380541"/>
                  </a:lnTo>
                  <a:lnTo>
                    <a:pt x="2418588" y="353059"/>
                  </a:lnTo>
                  <a:lnTo>
                    <a:pt x="2418588" y="70612"/>
                  </a:lnTo>
                  <a:lnTo>
                    <a:pt x="2413037" y="43130"/>
                  </a:lnTo>
                  <a:lnTo>
                    <a:pt x="2397902" y="20685"/>
                  </a:lnTo>
                  <a:lnTo>
                    <a:pt x="2375457" y="5550"/>
                  </a:lnTo>
                  <a:lnTo>
                    <a:pt x="2347976" y="0"/>
                  </a:lnTo>
                  <a:close/>
                </a:path>
              </a:pathLst>
            </a:custGeom>
            <a:solidFill>
              <a:srgbClr val="2D75B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0" name="Google Shape;1000;p29"/>
            <p:cNvSpPr txBox="1"/>
            <p:nvPr/>
          </p:nvSpPr>
          <p:spPr>
            <a:xfrm>
              <a:off x="425602" y="831850"/>
              <a:ext cx="2033270" cy="239395"/>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None/>
              </a:pPr>
              <a:r>
                <a:rPr lang="en-US" sz="1400">
                  <a:solidFill>
                    <a:srgbClr val="FFFFFF"/>
                  </a:solidFill>
                  <a:latin typeface="Arial Black"/>
                  <a:ea typeface="Arial Black"/>
                  <a:cs typeface="Arial Black"/>
                  <a:sym typeface="Arial Black"/>
                </a:rPr>
                <a:t>ETLE MOBILE SIGAP</a:t>
              </a:r>
              <a:endParaRPr sz="1400">
                <a:solidFill>
                  <a:schemeClr val="dk1"/>
                </a:solidFill>
                <a:latin typeface="Arial Black"/>
                <a:ea typeface="Arial Black"/>
                <a:cs typeface="Arial Black"/>
                <a:sym typeface="Arial Black"/>
              </a:endParaRPr>
            </a:p>
          </p:txBody>
        </p:sp>
        <p:grpSp>
          <p:nvGrpSpPr>
            <p:cNvPr id="1001" name="Google Shape;1001;p29"/>
            <p:cNvGrpSpPr/>
            <p:nvPr/>
          </p:nvGrpSpPr>
          <p:grpSpPr>
            <a:xfrm>
              <a:off x="3003804" y="2612135"/>
              <a:ext cx="2433955" cy="1097280"/>
              <a:chOff x="3003804" y="2612135"/>
              <a:chExt cx="2433955" cy="1097280"/>
            </a:xfrm>
          </p:grpSpPr>
          <p:pic>
            <p:nvPicPr>
              <p:cNvPr id="1002" name="Google Shape;1002;p29"/>
              <p:cNvPicPr preferRelativeResize="0"/>
              <p:nvPr/>
            </p:nvPicPr>
            <p:blipFill rotWithShape="1">
              <a:blip r:embed="rId10">
                <a:alphaModFix/>
              </a:blip>
              <a:srcRect b="0" l="0" r="0" t="0"/>
              <a:stretch/>
            </p:blipFill>
            <p:spPr>
              <a:xfrm>
                <a:off x="3003804" y="2612135"/>
                <a:ext cx="2433827" cy="1097280"/>
              </a:xfrm>
              <a:prstGeom prst="rect">
                <a:avLst/>
              </a:prstGeom>
              <a:noFill/>
              <a:ln>
                <a:noFill/>
              </a:ln>
            </p:spPr>
          </p:pic>
          <p:sp>
            <p:nvSpPr>
              <p:cNvPr id="1003" name="Google Shape;1003;p29"/>
              <p:cNvSpPr/>
              <p:nvPr/>
            </p:nvSpPr>
            <p:spPr>
              <a:xfrm>
                <a:off x="3003804" y="3459479"/>
                <a:ext cx="2433955" cy="243840"/>
              </a:xfrm>
              <a:custGeom>
                <a:rect b="b" l="l" r="r" t="t"/>
                <a:pathLst>
                  <a:path extrusionOk="0" h="243839" w="2433954">
                    <a:moveTo>
                      <a:pt x="2433827" y="0"/>
                    </a:moveTo>
                    <a:lnTo>
                      <a:pt x="0" y="0"/>
                    </a:lnTo>
                    <a:lnTo>
                      <a:pt x="0" y="243840"/>
                    </a:lnTo>
                    <a:lnTo>
                      <a:pt x="2433827" y="243840"/>
                    </a:lnTo>
                    <a:lnTo>
                      <a:pt x="2433827"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4" name="Google Shape;1004;p29"/>
              <p:cNvSpPr/>
              <p:nvPr/>
            </p:nvSpPr>
            <p:spPr>
              <a:xfrm>
                <a:off x="3003804" y="3459479"/>
                <a:ext cx="2433955" cy="243840"/>
              </a:xfrm>
              <a:custGeom>
                <a:rect b="b" l="l" r="r" t="t"/>
                <a:pathLst>
                  <a:path extrusionOk="0" h="243839" w="2433954">
                    <a:moveTo>
                      <a:pt x="0" y="243840"/>
                    </a:moveTo>
                    <a:lnTo>
                      <a:pt x="2433827" y="243840"/>
                    </a:lnTo>
                    <a:lnTo>
                      <a:pt x="2433827" y="0"/>
                    </a:lnTo>
                    <a:lnTo>
                      <a:pt x="0" y="0"/>
                    </a:lnTo>
                    <a:lnTo>
                      <a:pt x="0" y="243840"/>
                    </a:lnTo>
                    <a:close/>
                  </a:path>
                </a:pathLst>
              </a:custGeom>
              <a:noFill/>
              <a:ln cap="flat" cmpd="sng" w="12700">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5" name="Google Shape;1005;p29"/>
            <p:cNvSpPr txBox="1"/>
            <p:nvPr/>
          </p:nvSpPr>
          <p:spPr>
            <a:xfrm>
              <a:off x="3334258" y="3475735"/>
              <a:ext cx="202247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Tahoma"/>
                  <a:ea typeface="Tahoma"/>
                  <a:cs typeface="Tahoma"/>
                  <a:sym typeface="Tahoma"/>
                </a:rPr>
                <a:t>VERIFIKASI DATA RANMOR</a:t>
              </a:r>
              <a:endParaRPr sz="1200">
                <a:solidFill>
                  <a:schemeClr val="dk1"/>
                </a:solidFill>
                <a:latin typeface="Tahoma"/>
                <a:ea typeface="Tahoma"/>
                <a:cs typeface="Tahoma"/>
                <a:sym typeface="Tahoma"/>
              </a:endParaRPr>
            </a:p>
          </p:txBody>
        </p:sp>
        <p:grpSp>
          <p:nvGrpSpPr>
            <p:cNvPr id="1006" name="Google Shape;1006;p29"/>
            <p:cNvGrpSpPr/>
            <p:nvPr/>
          </p:nvGrpSpPr>
          <p:grpSpPr>
            <a:xfrm>
              <a:off x="3009900" y="3895343"/>
              <a:ext cx="2405380" cy="1107947"/>
              <a:chOff x="3009900" y="3895343"/>
              <a:chExt cx="2405380" cy="1107947"/>
            </a:xfrm>
          </p:grpSpPr>
          <p:pic>
            <p:nvPicPr>
              <p:cNvPr id="1007" name="Google Shape;1007;p29"/>
              <p:cNvPicPr preferRelativeResize="0"/>
              <p:nvPr/>
            </p:nvPicPr>
            <p:blipFill rotWithShape="1">
              <a:blip r:embed="rId11">
                <a:alphaModFix/>
              </a:blip>
              <a:srcRect b="0" l="0" r="0" t="0"/>
              <a:stretch/>
            </p:blipFill>
            <p:spPr>
              <a:xfrm>
                <a:off x="3009900" y="3895343"/>
                <a:ext cx="2404872" cy="1107947"/>
              </a:xfrm>
              <a:prstGeom prst="rect">
                <a:avLst/>
              </a:prstGeom>
              <a:noFill/>
              <a:ln>
                <a:noFill/>
              </a:ln>
            </p:spPr>
          </p:pic>
          <p:sp>
            <p:nvSpPr>
              <p:cNvPr id="1008" name="Google Shape;1008;p29"/>
              <p:cNvSpPr/>
              <p:nvPr/>
            </p:nvSpPr>
            <p:spPr>
              <a:xfrm>
                <a:off x="3009900" y="3896867"/>
                <a:ext cx="2405380" cy="242570"/>
              </a:xfrm>
              <a:custGeom>
                <a:rect b="b" l="l" r="r" t="t"/>
                <a:pathLst>
                  <a:path extrusionOk="0" h="242570" w="2405379">
                    <a:moveTo>
                      <a:pt x="2404872" y="0"/>
                    </a:moveTo>
                    <a:lnTo>
                      <a:pt x="0" y="0"/>
                    </a:lnTo>
                    <a:lnTo>
                      <a:pt x="0" y="242316"/>
                    </a:lnTo>
                    <a:lnTo>
                      <a:pt x="2404872" y="242316"/>
                    </a:lnTo>
                    <a:lnTo>
                      <a:pt x="2404872"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9" name="Google Shape;1009;p29"/>
              <p:cNvSpPr/>
              <p:nvPr/>
            </p:nvSpPr>
            <p:spPr>
              <a:xfrm>
                <a:off x="3009900" y="3896867"/>
                <a:ext cx="2405380" cy="242570"/>
              </a:xfrm>
              <a:custGeom>
                <a:rect b="b" l="l" r="r" t="t"/>
                <a:pathLst>
                  <a:path extrusionOk="0" h="242570" w="2405379">
                    <a:moveTo>
                      <a:pt x="0" y="242316"/>
                    </a:moveTo>
                    <a:lnTo>
                      <a:pt x="2404872" y="242316"/>
                    </a:lnTo>
                    <a:lnTo>
                      <a:pt x="2404872" y="0"/>
                    </a:lnTo>
                    <a:lnTo>
                      <a:pt x="0" y="0"/>
                    </a:lnTo>
                    <a:lnTo>
                      <a:pt x="0" y="242316"/>
                    </a:lnTo>
                    <a:close/>
                  </a:path>
                </a:pathLst>
              </a:custGeom>
              <a:noFill/>
              <a:ln cap="flat" cmpd="sng" w="12700">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10" name="Google Shape;1010;p29"/>
            <p:cNvSpPr txBox="1"/>
            <p:nvPr/>
          </p:nvSpPr>
          <p:spPr>
            <a:xfrm>
              <a:off x="3938142" y="3911600"/>
              <a:ext cx="139763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Tahoma"/>
                  <a:ea typeface="Tahoma"/>
                  <a:cs typeface="Tahoma"/>
                  <a:sym typeface="Tahoma"/>
                </a:rPr>
                <a:t>VERIFIKASI DATA .</a:t>
              </a:r>
              <a:endParaRPr sz="1200">
                <a:solidFill>
                  <a:schemeClr val="dk1"/>
                </a:solidFill>
                <a:latin typeface="Tahoma"/>
                <a:ea typeface="Tahoma"/>
                <a:cs typeface="Tahoma"/>
                <a:sym typeface="Tahoma"/>
              </a:endParaRPr>
            </a:p>
          </p:txBody>
        </p:sp>
        <p:grpSp>
          <p:nvGrpSpPr>
            <p:cNvPr id="1011" name="Google Shape;1011;p29"/>
            <p:cNvGrpSpPr/>
            <p:nvPr/>
          </p:nvGrpSpPr>
          <p:grpSpPr>
            <a:xfrm>
              <a:off x="3003804" y="742187"/>
              <a:ext cx="2411095" cy="1450848"/>
              <a:chOff x="3003804" y="742187"/>
              <a:chExt cx="2411095" cy="1450848"/>
            </a:xfrm>
          </p:grpSpPr>
          <p:pic>
            <p:nvPicPr>
              <p:cNvPr id="1012" name="Google Shape;1012;p29"/>
              <p:cNvPicPr preferRelativeResize="0"/>
              <p:nvPr/>
            </p:nvPicPr>
            <p:blipFill rotWithShape="1">
              <a:blip r:embed="rId12">
                <a:alphaModFix/>
              </a:blip>
              <a:srcRect b="0" l="0" r="0" t="0"/>
              <a:stretch/>
            </p:blipFill>
            <p:spPr>
              <a:xfrm>
                <a:off x="3003804" y="742187"/>
                <a:ext cx="2410968" cy="1091184"/>
              </a:xfrm>
              <a:prstGeom prst="rect">
                <a:avLst/>
              </a:prstGeom>
              <a:noFill/>
              <a:ln>
                <a:noFill/>
              </a:ln>
            </p:spPr>
          </p:pic>
          <p:sp>
            <p:nvSpPr>
              <p:cNvPr id="1013" name="Google Shape;1013;p29"/>
              <p:cNvSpPr/>
              <p:nvPr/>
            </p:nvSpPr>
            <p:spPr>
              <a:xfrm>
                <a:off x="3003804" y="1834895"/>
                <a:ext cx="2411095" cy="358140"/>
              </a:xfrm>
              <a:custGeom>
                <a:rect b="b" l="l" r="r" t="t"/>
                <a:pathLst>
                  <a:path extrusionOk="0" h="358139" w="2411095">
                    <a:moveTo>
                      <a:pt x="2410968" y="0"/>
                    </a:moveTo>
                    <a:lnTo>
                      <a:pt x="0" y="0"/>
                    </a:lnTo>
                    <a:lnTo>
                      <a:pt x="0" y="358139"/>
                    </a:lnTo>
                    <a:lnTo>
                      <a:pt x="2410968" y="358139"/>
                    </a:lnTo>
                    <a:lnTo>
                      <a:pt x="2410968"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4" name="Google Shape;1014;p29"/>
              <p:cNvSpPr/>
              <p:nvPr/>
            </p:nvSpPr>
            <p:spPr>
              <a:xfrm>
                <a:off x="3003804" y="1834895"/>
                <a:ext cx="2411095" cy="358140"/>
              </a:xfrm>
              <a:custGeom>
                <a:rect b="b" l="l" r="r" t="t"/>
                <a:pathLst>
                  <a:path extrusionOk="0" h="358139" w="2411095">
                    <a:moveTo>
                      <a:pt x="0" y="358139"/>
                    </a:moveTo>
                    <a:lnTo>
                      <a:pt x="2410968" y="358139"/>
                    </a:lnTo>
                    <a:lnTo>
                      <a:pt x="2410968" y="0"/>
                    </a:lnTo>
                    <a:lnTo>
                      <a:pt x="0" y="0"/>
                    </a:lnTo>
                    <a:lnTo>
                      <a:pt x="0" y="358139"/>
                    </a:lnTo>
                    <a:close/>
                  </a:path>
                </a:pathLst>
              </a:custGeom>
              <a:noFill/>
              <a:ln cap="flat" cmpd="sng" w="12700">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15" name="Google Shape;1015;p29"/>
            <p:cNvSpPr txBox="1"/>
            <p:nvPr/>
          </p:nvSpPr>
          <p:spPr>
            <a:xfrm>
              <a:off x="3352038" y="1815210"/>
              <a:ext cx="1715135" cy="391160"/>
            </a:xfrm>
            <a:prstGeom prst="rect">
              <a:avLst/>
            </a:prstGeom>
            <a:noFill/>
            <a:ln>
              <a:noFill/>
            </a:ln>
          </p:spPr>
          <p:txBody>
            <a:bodyPr anchorCtr="0" anchor="t" bIns="0" lIns="0" spcFirstLastPara="1" rIns="0" wrap="square" tIns="12700">
              <a:spAutoFit/>
            </a:bodyPr>
            <a:lstStyle/>
            <a:p>
              <a:pPr indent="-327660" lvl="0" marL="340360" marR="5080" rtl="0" algn="l">
                <a:lnSpc>
                  <a:spcPct val="100000"/>
                </a:lnSpc>
                <a:spcBef>
                  <a:spcPts val="0"/>
                </a:spcBef>
                <a:spcAft>
                  <a:spcPts val="0"/>
                </a:spcAft>
                <a:buNone/>
              </a:pPr>
              <a:r>
                <a:rPr b="1" lang="en-US" sz="1200">
                  <a:solidFill>
                    <a:srgbClr val="FFFFFF"/>
                  </a:solidFill>
                  <a:latin typeface="Tahoma"/>
                  <a:ea typeface="Tahoma"/>
                  <a:cs typeface="Tahoma"/>
                  <a:sym typeface="Tahoma"/>
                </a:rPr>
                <a:t>Input data  back office  MOBILE SIGAP</a:t>
              </a:r>
              <a:endParaRPr sz="1200">
                <a:solidFill>
                  <a:schemeClr val="dk1"/>
                </a:solidFill>
                <a:latin typeface="Tahoma"/>
                <a:ea typeface="Tahoma"/>
                <a:cs typeface="Tahoma"/>
                <a:sym typeface="Tahoma"/>
              </a:endParaRPr>
            </a:p>
          </p:txBody>
        </p:sp>
        <p:grpSp>
          <p:nvGrpSpPr>
            <p:cNvPr id="1016" name="Google Shape;1016;p29"/>
            <p:cNvGrpSpPr/>
            <p:nvPr/>
          </p:nvGrpSpPr>
          <p:grpSpPr>
            <a:xfrm>
              <a:off x="3043427" y="748283"/>
              <a:ext cx="4526281" cy="1847597"/>
              <a:chOff x="3043427" y="748283"/>
              <a:chExt cx="4526281" cy="1847597"/>
            </a:xfrm>
          </p:grpSpPr>
          <p:sp>
            <p:nvSpPr>
              <p:cNvPr id="1017" name="Google Shape;1017;p29"/>
              <p:cNvSpPr/>
              <p:nvPr/>
            </p:nvSpPr>
            <p:spPr>
              <a:xfrm>
                <a:off x="3043427" y="784859"/>
                <a:ext cx="634365" cy="634365"/>
              </a:xfrm>
              <a:custGeom>
                <a:rect b="b" l="l" r="r" t="t"/>
                <a:pathLst>
                  <a:path extrusionOk="0" h="634365" w="634364">
                    <a:moveTo>
                      <a:pt x="316992" y="0"/>
                    </a:moveTo>
                    <a:lnTo>
                      <a:pt x="270135" y="3435"/>
                    </a:lnTo>
                    <a:lnTo>
                      <a:pt x="225417" y="13416"/>
                    </a:lnTo>
                    <a:lnTo>
                      <a:pt x="183328" y="29451"/>
                    </a:lnTo>
                    <a:lnTo>
                      <a:pt x="144358" y="51053"/>
                    </a:lnTo>
                    <a:lnTo>
                      <a:pt x="108996" y="77731"/>
                    </a:lnTo>
                    <a:lnTo>
                      <a:pt x="77731" y="108996"/>
                    </a:lnTo>
                    <a:lnTo>
                      <a:pt x="51053" y="144358"/>
                    </a:lnTo>
                    <a:lnTo>
                      <a:pt x="29451" y="183328"/>
                    </a:lnTo>
                    <a:lnTo>
                      <a:pt x="13416" y="225417"/>
                    </a:lnTo>
                    <a:lnTo>
                      <a:pt x="3435" y="270135"/>
                    </a:lnTo>
                    <a:lnTo>
                      <a:pt x="0" y="316991"/>
                    </a:lnTo>
                    <a:lnTo>
                      <a:pt x="3435" y="363848"/>
                    </a:lnTo>
                    <a:lnTo>
                      <a:pt x="13416" y="408566"/>
                    </a:lnTo>
                    <a:lnTo>
                      <a:pt x="29451" y="450655"/>
                    </a:lnTo>
                    <a:lnTo>
                      <a:pt x="51053" y="489625"/>
                    </a:lnTo>
                    <a:lnTo>
                      <a:pt x="77731" y="524987"/>
                    </a:lnTo>
                    <a:lnTo>
                      <a:pt x="108996" y="556252"/>
                    </a:lnTo>
                    <a:lnTo>
                      <a:pt x="144358" y="582930"/>
                    </a:lnTo>
                    <a:lnTo>
                      <a:pt x="183328" y="604532"/>
                    </a:lnTo>
                    <a:lnTo>
                      <a:pt x="225417" y="620567"/>
                    </a:lnTo>
                    <a:lnTo>
                      <a:pt x="270135" y="630548"/>
                    </a:lnTo>
                    <a:lnTo>
                      <a:pt x="316992" y="633984"/>
                    </a:lnTo>
                    <a:lnTo>
                      <a:pt x="363848" y="630548"/>
                    </a:lnTo>
                    <a:lnTo>
                      <a:pt x="408566" y="620567"/>
                    </a:lnTo>
                    <a:lnTo>
                      <a:pt x="450655" y="604532"/>
                    </a:lnTo>
                    <a:lnTo>
                      <a:pt x="489625" y="582930"/>
                    </a:lnTo>
                    <a:lnTo>
                      <a:pt x="524987" y="556252"/>
                    </a:lnTo>
                    <a:lnTo>
                      <a:pt x="556252" y="524987"/>
                    </a:lnTo>
                    <a:lnTo>
                      <a:pt x="582930" y="489625"/>
                    </a:lnTo>
                    <a:lnTo>
                      <a:pt x="604532" y="450655"/>
                    </a:lnTo>
                    <a:lnTo>
                      <a:pt x="620567" y="408566"/>
                    </a:lnTo>
                    <a:lnTo>
                      <a:pt x="630548" y="363848"/>
                    </a:lnTo>
                    <a:lnTo>
                      <a:pt x="633984" y="316991"/>
                    </a:lnTo>
                    <a:lnTo>
                      <a:pt x="630548" y="270135"/>
                    </a:lnTo>
                    <a:lnTo>
                      <a:pt x="620567" y="225417"/>
                    </a:lnTo>
                    <a:lnTo>
                      <a:pt x="604532" y="183328"/>
                    </a:lnTo>
                    <a:lnTo>
                      <a:pt x="582930" y="144358"/>
                    </a:lnTo>
                    <a:lnTo>
                      <a:pt x="556252" y="108996"/>
                    </a:lnTo>
                    <a:lnTo>
                      <a:pt x="524987" y="77731"/>
                    </a:lnTo>
                    <a:lnTo>
                      <a:pt x="489625" y="51053"/>
                    </a:lnTo>
                    <a:lnTo>
                      <a:pt x="450655" y="29451"/>
                    </a:lnTo>
                    <a:lnTo>
                      <a:pt x="408566" y="13416"/>
                    </a:lnTo>
                    <a:lnTo>
                      <a:pt x="363848" y="3435"/>
                    </a:lnTo>
                    <a:lnTo>
                      <a:pt x="31699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18" name="Google Shape;1018;p29"/>
              <p:cNvPicPr preferRelativeResize="0"/>
              <p:nvPr/>
            </p:nvPicPr>
            <p:blipFill rotWithShape="1">
              <a:blip r:embed="rId13">
                <a:alphaModFix/>
              </a:blip>
              <a:srcRect b="0" l="0" r="0" t="0"/>
              <a:stretch/>
            </p:blipFill>
            <p:spPr>
              <a:xfrm>
                <a:off x="3087623" y="827531"/>
                <a:ext cx="545591" cy="548639"/>
              </a:xfrm>
              <a:prstGeom prst="rect">
                <a:avLst/>
              </a:prstGeom>
              <a:noFill/>
              <a:ln>
                <a:noFill/>
              </a:ln>
            </p:spPr>
          </p:pic>
          <p:pic>
            <p:nvPicPr>
              <p:cNvPr id="1019" name="Google Shape;1019;p29"/>
              <p:cNvPicPr preferRelativeResize="0"/>
              <p:nvPr/>
            </p:nvPicPr>
            <p:blipFill rotWithShape="1">
              <a:blip r:embed="rId14">
                <a:alphaModFix/>
              </a:blip>
              <a:srcRect b="0" l="0" r="0" t="0"/>
              <a:stretch/>
            </p:blipFill>
            <p:spPr>
              <a:xfrm>
                <a:off x="5679948" y="748283"/>
                <a:ext cx="993648" cy="1283208"/>
              </a:xfrm>
              <a:prstGeom prst="rect">
                <a:avLst/>
              </a:prstGeom>
              <a:noFill/>
              <a:ln>
                <a:noFill/>
              </a:ln>
            </p:spPr>
          </p:pic>
          <p:pic>
            <p:nvPicPr>
              <p:cNvPr id="1020" name="Google Shape;1020;p29"/>
              <p:cNvPicPr preferRelativeResize="0"/>
              <p:nvPr/>
            </p:nvPicPr>
            <p:blipFill rotWithShape="1">
              <a:blip r:embed="rId15">
                <a:alphaModFix/>
              </a:blip>
              <a:srcRect b="0" l="0" r="0" t="0"/>
              <a:stretch/>
            </p:blipFill>
            <p:spPr>
              <a:xfrm>
                <a:off x="6646163" y="748283"/>
                <a:ext cx="923544" cy="1271015"/>
              </a:xfrm>
              <a:prstGeom prst="rect">
                <a:avLst/>
              </a:prstGeom>
              <a:noFill/>
              <a:ln>
                <a:noFill/>
              </a:ln>
            </p:spPr>
          </p:pic>
          <p:sp>
            <p:nvSpPr>
              <p:cNvPr id="1021" name="Google Shape;1021;p29"/>
              <p:cNvSpPr/>
              <p:nvPr/>
            </p:nvSpPr>
            <p:spPr>
              <a:xfrm>
                <a:off x="5679948" y="2019300"/>
                <a:ext cx="1889760" cy="576580"/>
              </a:xfrm>
              <a:custGeom>
                <a:rect b="b" l="l" r="r" t="t"/>
                <a:pathLst>
                  <a:path extrusionOk="0" h="576580" w="1889759">
                    <a:moveTo>
                      <a:pt x="1889759" y="0"/>
                    </a:moveTo>
                    <a:lnTo>
                      <a:pt x="0" y="0"/>
                    </a:lnTo>
                    <a:lnTo>
                      <a:pt x="0" y="576072"/>
                    </a:lnTo>
                    <a:lnTo>
                      <a:pt x="1889759" y="576072"/>
                    </a:lnTo>
                    <a:lnTo>
                      <a:pt x="1889759"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2" name="Google Shape;1022;p29"/>
              <p:cNvSpPr/>
              <p:nvPr/>
            </p:nvSpPr>
            <p:spPr>
              <a:xfrm>
                <a:off x="5679948" y="2019300"/>
                <a:ext cx="1889760" cy="576580"/>
              </a:xfrm>
              <a:custGeom>
                <a:rect b="b" l="l" r="r" t="t"/>
                <a:pathLst>
                  <a:path extrusionOk="0" h="576580" w="1889759">
                    <a:moveTo>
                      <a:pt x="0" y="576072"/>
                    </a:moveTo>
                    <a:lnTo>
                      <a:pt x="1889759" y="576072"/>
                    </a:lnTo>
                    <a:lnTo>
                      <a:pt x="1889759" y="0"/>
                    </a:lnTo>
                    <a:lnTo>
                      <a:pt x="0" y="0"/>
                    </a:lnTo>
                    <a:lnTo>
                      <a:pt x="0" y="576072"/>
                    </a:lnTo>
                    <a:close/>
                  </a:path>
                </a:pathLst>
              </a:custGeom>
              <a:noFill/>
              <a:ln cap="flat" cmpd="sng" w="12700">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23" name="Google Shape;1023;p29"/>
            <p:cNvSpPr txBox="1"/>
            <p:nvPr/>
          </p:nvSpPr>
          <p:spPr>
            <a:xfrm>
              <a:off x="5937630" y="2017521"/>
              <a:ext cx="137414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Tahoma"/>
                  <a:ea typeface="Tahoma"/>
                  <a:cs typeface="Tahoma"/>
                  <a:sym typeface="Tahoma"/>
                </a:rPr>
                <a:t>INPUT DATA  SERTA</a:t>
              </a:r>
              <a:endParaRPr sz="1200">
                <a:solidFill>
                  <a:schemeClr val="dk1"/>
                </a:solidFill>
                <a:latin typeface="Tahoma"/>
                <a:ea typeface="Tahoma"/>
                <a:cs typeface="Tahoma"/>
                <a:sym typeface="Tahoma"/>
              </a:endParaRPr>
            </a:p>
          </p:txBody>
        </p:sp>
        <p:sp>
          <p:nvSpPr>
            <p:cNvPr id="1024" name="Google Shape;1024;p29"/>
            <p:cNvSpPr txBox="1"/>
            <p:nvPr/>
          </p:nvSpPr>
          <p:spPr>
            <a:xfrm>
              <a:off x="5785230" y="2200402"/>
              <a:ext cx="168021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Tahoma"/>
                  <a:ea typeface="Tahoma"/>
                  <a:cs typeface="Tahoma"/>
                  <a:sym typeface="Tahoma"/>
                </a:rPr>
                <a:t>CETAK BARCODE DAN</a:t>
              </a:r>
              <a:endParaRPr sz="1200">
                <a:solidFill>
                  <a:schemeClr val="dk1"/>
                </a:solidFill>
                <a:latin typeface="Tahoma"/>
                <a:ea typeface="Tahoma"/>
                <a:cs typeface="Tahoma"/>
                <a:sym typeface="Tahoma"/>
              </a:endParaRPr>
            </a:p>
          </p:txBody>
        </p:sp>
        <p:sp>
          <p:nvSpPr>
            <p:cNvPr id="1025" name="Google Shape;1025;p29"/>
            <p:cNvSpPr txBox="1"/>
            <p:nvPr/>
          </p:nvSpPr>
          <p:spPr>
            <a:xfrm>
              <a:off x="5893434" y="2383282"/>
              <a:ext cx="146367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rgbClr val="FFFFFF"/>
                  </a:solidFill>
                  <a:latin typeface="Tahoma"/>
                  <a:ea typeface="Tahoma"/>
                  <a:cs typeface="Tahoma"/>
                  <a:sym typeface="Tahoma"/>
                </a:rPr>
                <a:t>SURAT KONFIRMASI</a:t>
              </a:r>
              <a:endParaRPr sz="1200">
                <a:solidFill>
                  <a:schemeClr val="dk1"/>
                </a:solidFill>
                <a:latin typeface="Tahoma"/>
                <a:ea typeface="Tahoma"/>
                <a:cs typeface="Tahoma"/>
                <a:sym typeface="Tahoma"/>
              </a:endParaRPr>
            </a:p>
          </p:txBody>
        </p:sp>
        <p:grpSp>
          <p:nvGrpSpPr>
            <p:cNvPr id="1026" name="Google Shape;1026;p29"/>
            <p:cNvGrpSpPr/>
            <p:nvPr/>
          </p:nvGrpSpPr>
          <p:grpSpPr>
            <a:xfrm>
              <a:off x="7540752" y="2849879"/>
              <a:ext cx="4386071" cy="1158240"/>
              <a:chOff x="7540752" y="2849879"/>
              <a:chExt cx="4386071" cy="1158240"/>
            </a:xfrm>
          </p:grpSpPr>
          <p:pic>
            <p:nvPicPr>
              <p:cNvPr id="1027" name="Google Shape;1027;p29"/>
              <p:cNvPicPr preferRelativeResize="0"/>
              <p:nvPr/>
            </p:nvPicPr>
            <p:blipFill rotWithShape="1">
              <a:blip r:embed="rId16">
                <a:alphaModFix/>
              </a:blip>
              <a:srcRect b="0" l="0" r="0" t="0"/>
              <a:stretch/>
            </p:blipFill>
            <p:spPr>
              <a:xfrm>
                <a:off x="8848344" y="2849879"/>
                <a:ext cx="3078479" cy="1158240"/>
              </a:xfrm>
              <a:prstGeom prst="rect">
                <a:avLst/>
              </a:prstGeom>
              <a:noFill/>
              <a:ln>
                <a:noFill/>
              </a:ln>
            </p:spPr>
          </p:pic>
          <p:pic>
            <p:nvPicPr>
              <p:cNvPr id="1028" name="Google Shape;1028;p29"/>
              <p:cNvPicPr preferRelativeResize="0"/>
              <p:nvPr/>
            </p:nvPicPr>
            <p:blipFill rotWithShape="1">
              <a:blip r:embed="rId17">
                <a:alphaModFix/>
              </a:blip>
              <a:srcRect b="0" l="0" r="0" t="0"/>
              <a:stretch/>
            </p:blipFill>
            <p:spPr>
              <a:xfrm>
                <a:off x="7540752" y="2849879"/>
                <a:ext cx="1510283" cy="1139952"/>
              </a:xfrm>
              <a:prstGeom prst="rect">
                <a:avLst/>
              </a:prstGeom>
              <a:noFill/>
              <a:ln>
                <a:noFill/>
              </a:ln>
            </p:spPr>
          </p:pic>
        </p:grpSp>
        <p:sp>
          <p:nvSpPr>
            <p:cNvPr id="1029" name="Google Shape;1029;p29"/>
            <p:cNvSpPr txBox="1"/>
            <p:nvPr/>
          </p:nvSpPr>
          <p:spPr>
            <a:xfrm>
              <a:off x="9415271" y="2851404"/>
              <a:ext cx="2512060" cy="378460"/>
            </a:xfrm>
            <a:prstGeom prst="rect">
              <a:avLst/>
            </a:prstGeom>
            <a:solidFill>
              <a:srgbClr val="0066FF">
                <a:alpha val="49411"/>
              </a:srgbClr>
            </a:solidFill>
            <a:ln cap="flat" cmpd="sng" w="12700">
              <a:solidFill>
                <a:srgbClr val="4471C4"/>
              </a:solidFill>
              <a:prstDash val="solid"/>
              <a:round/>
              <a:headEnd len="sm" w="sm" type="none"/>
              <a:tailEnd len="sm" w="sm" type="none"/>
            </a:ln>
          </p:spPr>
          <p:txBody>
            <a:bodyPr anchorCtr="0" anchor="t" bIns="0" lIns="0" spcFirstLastPara="1" rIns="0" wrap="square" tIns="3800">
              <a:spAutoFit/>
            </a:bodyPr>
            <a:lstStyle/>
            <a:p>
              <a:pPr indent="-356870" lvl="0" marL="454025" marR="88900" rtl="0" algn="l">
                <a:lnSpc>
                  <a:spcPct val="100000"/>
                </a:lnSpc>
                <a:spcBef>
                  <a:spcPts val="0"/>
                </a:spcBef>
                <a:spcAft>
                  <a:spcPts val="0"/>
                </a:spcAft>
                <a:buNone/>
              </a:pPr>
              <a:r>
                <a:rPr b="1" lang="en-US" sz="1200">
                  <a:solidFill>
                    <a:srgbClr val="FFFFFF"/>
                  </a:solidFill>
                  <a:latin typeface="Tahoma"/>
                  <a:ea typeface="Tahoma"/>
                  <a:cs typeface="Tahoma"/>
                  <a:sym typeface="Tahoma"/>
                </a:rPr>
                <a:t>KONFIRMASI MAX 7 HARI KERJA  SEJAK SURAT TERKIRIM</a:t>
              </a:r>
              <a:endParaRPr sz="1200">
                <a:solidFill>
                  <a:schemeClr val="dk1"/>
                </a:solidFill>
                <a:latin typeface="Tahoma"/>
                <a:ea typeface="Tahoma"/>
                <a:cs typeface="Tahoma"/>
                <a:sym typeface="Tahoma"/>
              </a:endParaRPr>
            </a:p>
          </p:txBody>
        </p:sp>
        <p:grpSp>
          <p:nvGrpSpPr>
            <p:cNvPr id="1030" name="Google Shape;1030;p29"/>
            <p:cNvGrpSpPr/>
            <p:nvPr/>
          </p:nvGrpSpPr>
          <p:grpSpPr>
            <a:xfrm>
              <a:off x="7546847" y="3480815"/>
              <a:ext cx="2217420" cy="523240"/>
              <a:chOff x="7546847" y="3480815"/>
              <a:chExt cx="2217420" cy="523240"/>
            </a:xfrm>
          </p:grpSpPr>
          <p:sp>
            <p:nvSpPr>
              <p:cNvPr id="1031" name="Google Shape;1031;p29"/>
              <p:cNvSpPr/>
              <p:nvPr/>
            </p:nvSpPr>
            <p:spPr>
              <a:xfrm>
                <a:off x="7546847" y="3480815"/>
                <a:ext cx="2217420" cy="523240"/>
              </a:xfrm>
              <a:custGeom>
                <a:rect b="b" l="l" r="r" t="t"/>
                <a:pathLst>
                  <a:path extrusionOk="0" h="523239" w="2217420">
                    <a:moveTo>
                      <a:pt x="2217420" y="0"/>
                    </a:moveTo>
                    <a:lnTo>
                      <a:pt x="0" y="0"/>
                    </a:lnTo>
                    <a:lnTo>
                      <a:pt x="0" y="522731"/>
                    </a:lnTo>
                    <a:lnTo>
                      <a:pt x="2217420" y="522731"/>
                    </a:lnTo>
                    <a:lnTo>
                      <a:pt x="2217420"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2" name="Google Shape;1032;p29"/>
              <p:cNvSpPr/>
              <p:nvPr/>
            </p:nvSpPr>
            <p:spPr>
              <a:xfrm>
                <a:off x="7546847" y="3480815"/>
                <a:ext cx="2217420" cy="523240"/>
              </a:xfrm>
              <a:custGeom>
                <a:rect b="b" l="l" r="r" t="t"/>
                <a:pathLst>
                  <a:path extrusionOk="0" h="523239" w="2217420">
                    <a:moveTo>
                      <a:pt x="0" y="522731"/>
                    </a:moveTo>
                    <a:lnTo>
                      <a:pt x="2217420" y="522731"/>
                    </a:lnTo>
                    <a:lnTo>
                      <a:pt x="2217420" y="0"/>
                    </a:lnTo>
                    <a:lnTo>
                      <a:pt x="0" y="0"/>
                    </a:lnTo>
                    <a:lnTo>
                      <a:pt x="0" y="522731"/>
                    </a:lnTo>
                    <a:close/>
                  </a:path>
                </a:pathLst>
              </a:custGeom>
              <a:noFill/>
              <a:ln cap="flat" cmpd="sng" w="12700">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3" name="Google Shape;1033;p29"/>
            <p:cNvSpPr txBox="1"/>
            <p:nvPr/>
          </p:nvSpPr>
          <p:spPr>
            <a:xfrm>
              <a:off x="7546847" y="3480815"/>
              <a:ext cx="2217420" cy="523240"/>
            </a:xfrm>
            <a:prstGeom prst="rect">
              <a:avLst/>
            </a:prstGeom>
            <a:noFill/>
            <a:ln cap="flat" cmpd="sng" w="12700">
              <a:solidFill>
                <a:srgbClr val="4471C4"/>
              </a:solidFill>
              <a:prstDash val="solid"/>
              <a:round/>
              <a:headEnd len="sm" w="sm" type="none"/>
              <a:tailEnd len="sm" w="sm" type="none"/>
            </a:ln>
          </p:spPr>
          <p:txBody>
            <a:bodyPr anchorCtr="0" anchor="t" bIns="0" lIns="0" spcFirstLastPara="1" rIns="0" wrap="square" tIns="29200">
              <a:spAutoFit/>
            </a:bodyPr>
            <a:lstStyle/>
            <a:p>
              <a:pPr indent="0" lvl="0" marL="589915" marR="0" rtl="0" algn="l">
                <a:lnSpc>
                  <a:spcPct val="100000"/>
                </a:lnSpc>
                <a:spcBef>
                  <a:spcPts val="0"/>
                </a:spcBef>
                <a:spcAft>
                  <a:spcPts val="0"/>
                </a:spcAft>
                <a:buNone/>
              </a:pPr>
              <a:r>
                <a:rPr b="1" lang="en-US" sz="1800">
                  <a:solidFill>
                    <a:srgbClr val="FFFFFF"/>
                  </a:solidFill>
                  <a:latin typeface="Tahoma"/>
                  <a:ea typeface="Tahoma"/>
                  <a:cs typeface="Tahoma"/>
                  <a:sym typeface="Tahoma"/>
                </a:rPr>
                <a:t>085289509494</a:t>
              </a:r>
              <a:endParaRPr sz="1800">
                <a:solidFill>
                  <a:schemeClr val="dk1"/>
                </a:solidFill>
                <a:latin typeface="Tahoma"/>
                <a:ea typeface="Tahoma"/>
                <a:cs typeface="Tahoma"/>
                <a:sym typeface="Tahoma"/>
              </a:endParaRPr>
            </a:p>
            <a:p>
              <a:pPr indent="0" lvl="0" marL="483234" marR="0" rtl="0" algn="l">
                <a:lnSpc>
                  <a:spcPct val="100000"/>
                </a:lnSpc>
                <a:spcBef>
                  <a:spcPts val="10"/>
                </a:spcBef>
                <a:spcAft>
                  <a:spcPts val="0"/>
                </a:spcAft>
                <a:buNone/>
              </a:pPr>
              <a:r>
                <a:rPr b="1" lang="en-US" sz="1200">
                  <a:solidFill>
                    <a:srgbClr val="FFFFFF"/>
                  </a:solidFill>
                  <a:latin typeface="Tahoma"/>
                  <a:ea typeface="Tahoma"/>
                  <a:cs typeface="Tahoma"/>
                  <a:sym typeface="Tahoma"/>
                </a:rPr>
                <a:t>https://jateng.tilang.id</a:t>
              </a:r>
              <a:endParaRPr sz="1200">
                <a:solidFill>
                  <a:schemeClr val="dk1"/>
                </a:solidFill>
                <a:latin typeface="Tahoma"/>
                <a:ea typeface="Tahoma"/>
                <a:cs typeface="Tahoma"/>
                <a:sym typeface="Tahoma"/>
              </a:endParaRPr>
            </a:p>
          </p:txBody>
        </p:sp>
        <p:grpSp>
          <p:nvGrpSpPr>
            <p:cNvPr id="1034" name="Google Shape;1034;p29"/>
            <p:cNvGrpSpPr/>
            <p:nvPr/>
          </p:nvGrpSpPr>
          <p:grpSpPr>
            <a:xfrm>
              <a:off x="7623047" y="3595115"/>
              <a:ext cx="3216148" cy="1575816"/>
              <a:chOff x="7623047" y="3595115"/>
              <a:chExt cx="3216148" cy="1575816"/>
            </a:xfrm>
          </p:grpSpPr>
          <p:pic>
            <p:nvPicPr>
              <p:cNvPr id="1035" name="Google Shape;1035;p29"/>
              <p:cNvPicPr preferRelativeResize="0"/>
              <p:nvPr/>
            </p:nvPicPr>
            <p:blipFill rotWithShape="1">
              <a:blip r:embed="rId18">
                <a:alphaModFix/>
              </a:blip>
              <a:srcRect b="0" l="0" r="0" t="0"/>
              <a:stretch/>
            </p:blipFill>
            <p:spPr>
              <a:xfrm>
                <a:off x="7623047" y="3595115"/>
                <a:ext cx="338327" cy="341376"/>
              </a:xfrm>
              <a:prstGeom prst="rect">
                <a:avLst/>
              </a:prstGeom>
              <a:noFill/>
              <a:ln>
                <a:noFill/>
              </a:ln>
            </p:spPr>
          </p:pic>
          <p:pic>
            <p:nvPicPr>
              <p:cNvPr id="1036" name="Google Shape;1036;p29"/>
              <p:cNvPicPr preferRelativeResize="0"/>
              <p:nvPr/>
            </p:nvPicPr>
            <p:blipFill rotWithShape="1">
              <a:blip r:embed="rId19">
                <a:alphaModFix/>
              </a:blip>
              <a:srcRect b="0" l="0" r="0" t="0"/>
              <a:stretch/>
            </p:blipFill>
            <p:spPr>
              <a:xfrm>
                <a:off x="8327135" y="4168139"/>
                <a:ext cx="2511552" cy="1002792"/>
              </a:xfrm>
              <a:prstGeom prst="rect">
                <a:avLst/>
              </a:prstGeom>
              <a:noFill/>
              <a:ln>
                <a:noFill/>
              </a:ln>
            </p:spPr>
          </p:pic>
          <p:sp>
            <p:nvSpPr>
              <p:cNvPr id="1037" name="Google Shape;1037;p29"/>
              <p:cNvSpPr/>
              <p:nvPr/>
            </p:nvSpPr>
            <p:spPr>
              <a:xfrm>
                <a:off x="8327135" y="4160519"/>
                <a:ext cx="2512060" cy="379730"/>
              </a:xfrm>
              <a:custGeom>
                <a:rect b="b" l="l" r="r" t="t"/>
                <a:pathLst>
                  <a:path extrusionOk="0" h="379729" w="2512059">
                    <a:moveTo>
                      <a:pt x="2511552" y="0"/>
                    </a:moveTo>
                    <a:lnTo>
                      <a:pt x="0" y="0"/>
                    </a:lnTo>
                    <a:lnTo>
                      <a:pt x="0" y="379475"/>
                    </a:lnTo>
                    <a:lnTo>
                      <a:pt x="2511552" y="379475"/>
                    </a:lnTo>
                    <a:lnTo>
                      <a:pt x="2511552"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8" name="Google Shape;1038;p29"/>
              <p:cNvSpPr/>
              <p:nvPr/>
            </p:nvSpPr>
            <p:spPr>
              <a:xfrm>
                <a:off x="8327135" y="4160519"/>
                <a:ext cx="2512060" cy="379730"/>
              </a:xfrm>
              <a:custGeom>
                <a:rect b="b" l="l" r="r" t="t"/>
                <a:pathLst>
                  <a:path extrusionOk="0" h="379729" w="2512059">
                    <a:moveTo>
                      <a:pt x="0" y="379475"/>
                    </a:moveTo>
                    <a:lnTo>
                      <a:pt x="2511552" y="379475"/>
                    </a:lnTo>
                    <a:lnTo>
                      <a:pt x="2511552" y="0"/>
                    </a:lnTo>
                    <a:lnTo>
                      <a:pt x="0" y="0"/>
                    </a:lnTo>
                    <a:lnTo>
                      <a:pt x="0" y="379475"/>
                    </a:lnTo>
                    <a:close/>
                  </a:path>
                </a:pathLst>
              </a:custGeom>
              <a:noFill/>
              <a:ln cap="flat" cmpd="sng" w="12675">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9" name="Google Shape;1039;p29"/>
            <p:cNvSpPr txBox="1"/>
            <p:nvPr/>
          </p:nvSpPr>
          <p:spPr>
            <a:xfrm>
              <a:off x="8470138" y="4152645"/>
              <a:ext cx="2226945" cy="391160"/>
            </a:xfrm>
            <a:prstGeom prst="rect">
              <a:avLst/>
            </a:prstGeom>
            <a:noFill/>
            <a:ln>
              <a:noFill/>
            </a:ln>
          </p:spPr>
          <p:txBody>
            <a:bodyPr anchorCtr="0" anchor="t" bIns="0" lIns="0" spcFirstLastPara="1" rIns="0" wrap="square" tIns="12700">
              <a:spAutoFit/>
            </a:bodyPr>
            <a:lstStyle/>
            <a:p>
              <a:pPr indent="237490" lvl="0" marL="12700" marR="5080" rtl="0" algn="l">
                <a:lnSpc>
                  <a:spcPct val="100000"/>
                </a:lnSpc>
                <a:spcBef>
                  <a:spcPts val="0"/>
                </a:spcBef>
                <a:spcAft>
                  <a:spcPts val="0"/>
                </a:spcAft>
                <a:buNone/>
              </a:pPr>
              <a:r>
                <a:rPr b="1" lang="en-US" sz="1200">
                  <a:solidFill>
                    <a:srgbClr val="FFFFFF"/>
                  </a:solidFill>
                  <a:latin typeface="Tahoma"/>
                  <a:ea typeface="Tahoma"/>
                  <a:cs typeface="Tahoma"/>
                  <a:sym typeface="Tahoma"/>
                </a:rPr>
                <a:t>PETUGAS MEMBUATKAN  BLANGKO TILANG DAN  BRIVA</a:t>
              </a:r>
              <a:endParaRPr sz="1200">
                <a:solidFill>
                  <a:schemeClr val="dk1"/>
                </a:solidFill>
                <a:latin typeface="Tahoma"/>
                <a:ea typeface="Tahoma"/>
                <a:cs typeface="Tahoma"/>
                <a:sym typeface="Tahoma"/>
              </a:endParaRPr>
            </a:p>
          </p:txBody>
        </p:sp>
        <p:grpSp>
          <p:nvGrpSpPr>
            <p:cNvPr id="1040" name="Google Shape;1040;p29"/>
            <p:cNvGrpSpPr/>
            <p:nvPr/>
          </p:nvGrpSpPr>
          <p:grpSpPr>
            <a:xfrm>
              <a:off x="6630923" y="4163567"/>
              <a:ext cx="1498219" cy="1007363"/>
              <a:chOff x="6630923" y="4163567"/>
              <a:chExt cx="1498219" cy="1007363"/>
            </a:xfrm>
          </p:grpSpPr>
          <p:pic>
            <p:nvPicPr>
              <p:cNvPr id="1041" name="Google Shape;1041;p29"/>
              <p:cNvPicPr preferRelativeResize="0"/>
              <p:nvPr/>
            </p:nvPicPr>
            <p:blipFill rotWithShape="1">
              <a:blip r:embed="rId20">
                <a:alphaModFix/>
              </a:blip>
              <a:srcRect b="0" l="0" r="0" t="0"/>
              <a:stretch/>
            </p:blipFill>
            <p:spPr>
              <a:xfrm>
                <a:off x="6630923" y="4163567"/>
                <a:ext cx="1498092" cy="1007363"/>
              </a:xfrm>
              <a:prstGeom prst="rect">
                <a:avLst/>
              </a:prstGeom>
              <a:noFill/>
              <a:ln>
                <a:noFill/>
              </a:ln>
            </p:spPr>
          </p:pic>
          <p:sp>
            <p:nvSpPr>
              <p:cNvPr id="1042" name="Google Shape;1042;p29"/>
              <p:cNvSpPr/>
              <p:nvPr/>
            </p:nvSpPr>
            <p:spPr>
              <a:xfrm>
                <a:off x="6632447" y="4678679"/>
                <a:ext cx="1496695" cy="466725"/>
              </a:xfrm>
              <a:custGeom>
                <a:rect b="b" l="l" r="r" t="t"/>
                <a:pathLst>
                  <a:path extrusionOk="0" h="466725" w="1496695">
                    <a:moveTo>
                      <a:pt x="1496568" y="0"/>
                    </a:moveTo>
                    <a:lnTo>
                      <a:pt x="0" y="0"/>
                    </a:lnTo>
                    <a:lnTo>
                      <a:pt x="0" y="466344"/>
                    </a:lnTo>
                    <a:lnTo>
                      <a:pt x="1496568" y="466344"/>
                    </a:lnTo>
                    <a:lnTo>
                      <a:pt x="1496568"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3" name="Google Shape;1043;p29"/>
              <p:cNvSpPr/>
              <p:nvPr/>
            </p:nvSpPr>
            <p:spPr>
              <a:xfrm>
                <a:off x="6632447" y="4678679"/>
                <a:ext cx="1496695" cy="466725"/>
              </a:xfrm>
              <a:custGeom>
                <a:rect b="b" l="l" r="r" t="t"/>
                <a:pathLst>
                  <a:path extrusionOk="0" h="466725" w="1496695">
                    <a:moveTo>
                      <a:pt x="0" y="466344"/>
                    </a:moveTo>
                    <a:lnTo>
                      <a:pt x="1496568" y="466344"/>
                    </a:lnTo>
                    <a:lnTo>
                      <a:pt x="1496568" y="0"/>
                    </a:lnTo>
                    <a:lnTo>
                      <a:pt x="0" y="0"/>
                    </a:lnTo>
                    <a:lnTo>
                      <a:pt x="0" y="466344"/>
                    </a:lnTo>
                    <a:close/>
                  </a:path>
                </a:pathLst>
              </a:custGeom>
              <a:noFill/>
              <a:ln cap="flat" cmpd="sng" w="12700">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44" name="Google Shape;1044;p29"/>
            <p:cNvSpPr txBox="1"/>
            <p:nvPr/>
          </p:nvSpPr>
          <p:spPr>
            <a:xfrm>
              <a:off x="6711442" y="4714494"/>
              <a:ext cx="1339215" cy="391160"/>
            </a:xfrm>
            <a:prstGeom prst="rect">
              <a:avLst/>
            </a:prstGeom>
            <a:noFill/>
            <a:ln>
              <a:noFill/>
            </a:ln>
          </p:spPr>
          <p:txBody>
            <a:bodyPr anchorCtr="0" anchor="t" bIns="0" lIns="0" spcFirstLastPara="1" rIns="0" wrap="square" tIns="12700">
              <a:spAutoFit/>
            </a:bodyPr>
            <a:lstStyle/>
            <a:p>
              <a:pPr indent="127635" lvl="0" marL="12700" marR="5080" rtl="0" algn="l">
                <a:lnSpc>
                  <a:spcPct val="100000"/>
                </a:lnSpc>
                <a:spcBef>
                  <a:spcPts val="0"/>
                </a:spcBef>
                <a:spcAft>
                  <a:spcPts val="0"/>
                </a:spcAft>
                <a:buNone/>
              </a:pPr>
              <a:r>
                <a:rPr b="1" lang="en-US" sz="1200">
                  <a:solidFill>
                    <a:srgbClr val="FFFFFF"/>
                  </a:solidFill>
                  <a:latin typeface="Tahoma"/>
                  <a:ea typeface="Tahoma"/>
                  <a:cs typeface="Tahoma"/>
                  <a:sym typeface="Tahoma"/>
                </a:rPr>
                <a:t>BAYAR DENDA  TILANG VIA BRIVA</a:t>
              </a:r>
              <a:endParaRPr sz="1200">
                <a:solidFill>
                  <a:schemeClr val="dk1"/>
                </a:solidFill>
                <a:latin typeface="Tahoma"/>
                <a:ea typeface="Tahoma"/>
                <a:cs typeface="Tahoma"/>
                <a:sym typeface="Tahoma"/>
              </a:endParaRPr>
            </a:p>
          </p:txBody>
        </p:sp>
        <p:grpSp>
          <p:nvGrpSpPr>
            <p:cNvPr id="1045" name="Google Shape;1045;p29"/>
            <p:cNvGrpSpPr/>
            <p:nvPr/>
          </p:nvGrpSpPr>
          <p:grpSpPr>
            <a:xfrm>
              <a:off x="7552943" y="5529071"/>
              <a:ext cx="1644396" cy="1152525"/>
              <a:chOff x="7552943" y="5529071"/>
              <a:chExt cx="1644396" cy="1152525"/>
            </a:xfrm>
          </p:grpSpPr>
          <p:pic>
            <p:nvPicPr>
              <p:cNvPr id="1046" name="Google Shape;1046;p29"/>
              <p:cNvPicPr preferRelativeResize="0"/>
              <p:nvPr/>
            </p:nvPicPr>
            <p:blipFill rotWithShape="1">
              <a:blip r:embed="rId21">
                <a:alphaModFix/>
              </a:blip>
              <a:srcRect b="0" l="0" r="0" t="0"/>
              <a:stretch/>
            </p:blipFill>
            <p:spPr>
              <a:xfrm>
                <a:off x="7552943" y="5529071"/>
                <a:ext cx="1644396" cy="1143000"/>
              </a:xfrm>
              <a:prstGeom prst="rect">
                <a:avLst/>
              </a:prstGeom>
              <a:noFill/>
              <a:ln>
                <a:noFill/>
              </a:ln>
            </p:spPr>
          </p:pic>
          <p:sp>
            <p:nvSpPr>
              <p:cNvPr id="1047" name="Google Shape;1047;p29"/>
              <p:cNvSpPr/>
              <p:nvPr/>
            </p:nvSpPr>
            <p:spPr>
              <a:xfrm>
                <a:off x="7552943" y="6428231"/>
                <a:ext cx="1638300" cy="253365"/>
              </a:xfrm>
              <a:custGeom>
                <a:rect b="b" l="l" r="r" t="t"/>
                <a:pathLst>
                  <a:path extrusionOk="0" h="253365" w="1638300">
                    <a:moveTo>
                      <a:pt x="1638300" y="0"/>
                    </a:moveTo>
                    <a:lnTo>
                      <a:pt x="0" y="0"/>
                    </a:lnTo>
                    <a:lnTo>
                      <a:pt x="0" y="252984"/>
                    </a:lnTo>
                    <a:lnTo>
                      <a:pt x="1638300" y="252984"/>
                    </a:lnTo>
                    <a:lnTo>
                      <a:pt x="1638300" y="0"/>
                    </a:lnTo>
                    <a:close/>
                  </a:path>
                </a:pathLst>
              </a:custGeom>
              <a:solidFill>
                <a:srgbClr val="FF0000">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48" name="Google Shape;1048;p29"/>
            <p:cNvSpPr txBox="1"/>
            <p:nvPr/>
          </p:nvSpPr>
          <p:spPr>
            <a:xfrm>
              <a:off x="7552943" y="6428232"/>
              <a:ext cx="1638300" cy="253365"/>
            </a:xfrm>
            <a:prstGeom prst="rect">
              <a:avLst/>
            </a:prstGeom>
            <a:noFill/>
            <a:ln cap="flat" cmpd="sng" w="12700">
              <a:solidFill>
                <a:srgbClr val="C00000"/>
              </a:solidFill>
              <a:prstDash val="solid"/>
              <a:round/>
              <a:headEnd len="sm" w="sm" type="none"/>
              <a:tailEnd len="sm" w="sm" type="none"/>
            </a:ln>
          </p:spPr>
          <p:txBody>
            <a:bodyPr anchorCtr="0" anchor="t" bIns="0" lIns="0" spcFirstLastPara="1" rIns="0" wrap="square" tIns="33000">
              <a:spAutoFit/>
            </a:bodyPr>
            <a:lstStyle/>
            <a:p>
              <a:pPr indent="0" lvl="0" marL="132715" marR="0" rtl="0" algn="l">
                <a:lnSpc>
                  <a:spcPct val="100000"/>
                </a:lnSpc>
                <a:spcBef>
                  <a:spcPts val="0"/>
                </a:spcBef>
                <a:spcAft>
                  <a:spcPts val="0"/>
                </a:spcAft>
                <a:buNone/>
              </a:pPr>
              <a:r>
                <a:rPr b="1" lang="en-US" sz="1200">
                  <a:solidFill>
                    <a:srgbClr val="FFFFFF"/>
                  </a:solidFill>
                  <a:latin typeface="Tahoma"/>
                  <a:ea typeface="Tahoma"/>
                  <a:cs typeface="Tahoma"/>
                  <a:sym typeface="Tahoma"/>
                </a:rPr>
                <a:t>TIDAK KONFIRMASI</a:t>
              </a:r>
              <a:endParaRPr sz="1200">
                <a:solidFill>
                  <a:schemeClr val="dk1"/>
                </a:solidFill>
                <a:latin typeface="Tahoma"/>
                <a:ea typeface="Tahoma"/>
                <a:cs typeface="Tahoma"/>
                <a:sym typeface="Tahoma"/>
              </a:endParaRPr>
            </a:p>
          </p:txBody>
        </p:sp>
        <p:pic>
          <p:nvPicPr>
            <p:cNvPr id="1049" name="Google Shape;1049;p29"/>
            <p:cNvPicPr preferRelativeResize="0"/>
            <p:nvPr/>
          </p:nvPicPr>
          <p:blipFill rotWithShape="1">
            <a:blip r:embed="rId22">
              <a:alphaModFix/>
            </a:blip>
            <a:srcRect b="0" l="0" r="0" t="0"/>
            <a:stretch/>
          </p:blipFill>
          <p:spPr>
            <a:xfrm>
              <a:off x="231647" y="2016251"/>
              <a:ext cx="2432304" cy="3390900"/>
            </a:xfrm>
            <a:prstGeom prst="rect">
              <a:avLst/>
            </a:prstGeom>
            <a:noFill/>
            <a:ln>
              <a:noFill/>
            </a:ln>
          </p:spPr>
        </p:pic>
        <p:sp>
          <p:nvSpPr>
            <p:cNvPr id="1050" name="Google Shape;1050;p29"/>
            <p:cNvSpPr txBox="1"/>
            <p:nvPr/>
          </p:nvSpPr>
          <p:spPr>
            <a:xfrm>
              <a:off x="239268" y="3447288"/>
              <a:ext cx="2413000" cy="840105"/>
            </a:xfrm>
            <a:prstGeom prst="rect">
              <a:avLst/>
            </a:prstGeom>
            <a:solidFill>
              <a:srgbClr val="0066FF">
                <a:alpha val="49411"/>
              </a:srgbClr>
            </a:solidFill>
            <a:ln cap="flat" cmpd="sng" w="12700">
              <a:solidFill>
                <a:srgbClr val="4471C4"/>
              </a:solidFill>
              <a:prstDash val="solid"/>
              <a:round/>
              <a:headEnd len="sm" w="sm" type="none"/>
              <a:tailEnd len="sm" w="sm" type="none"/>
            </a:ln>
          </p:spPr>
          <p:txBody>
            <a:bodyPr anchorCtr="0" anchor="t" bIns="0" lIns="0" spcFirstLastPara="1" rIns="0" wrap="square" tIns="51425">
              <a:spAutoFit/>
            </a:bodyPr>
            <a:lstStyle/>
            <a:p>
              <a:pPr indent="0" lvl="0" marL="0" marR="0" rtl="0" algn="ctr">
                <a:lnSpc>
                  <a:spcPct val="100000"/>
                </a:lnSpc>
                <a:spcBef>
                  <a:spcPts val="0"/>
                </a:spcBef>
                <a:spcAft>
                  <a:spcPts val="0"/>
                </a:spcAft>
                <a:buNone/>
              </a:pPr>
              <a:r>
                <a:rPr b="1" lang="en-US" sz="1200">
                  <a:solidFill>
                    <a:srgbClr val="FFFFFF"/>
                  </a:solidFill>
                  <a:latin typeface="Tahoma"/>
                  <a:ea typeface="Tahoma"/>
                  <a:cs typeface="Tahoma"/>
                  <a:sym typeface="Tahoma"/>
                </a:rPr>
                <a:t>CAPTURE/ FOTO</a:t>
              </a:r>
              <a:endParaRPr sz="1200">
                <a:solidFill>
                  <a:schemeClr val="dk1"/>
                </a:solidFill>
                <a:latin typeface="Tahoma"/>
                <a:ea typeface="Tahoma"/>
                <a:cs typeface="Tahoma"/>
                <a:sym typeface="Tahoma"/>
              </a:endParaRPr>
            </a:p>
            <a:p>
              <a:pPr indent="0" lvl="0" marL="0" marR="0" rtl="0" algn="ctr">
                <a:lnSpc>
                  <a:spcPct val="100000"/>
                </a:lnSpc>
                <a:spcBef>
                  <a:spcPts val="0"/>
                </a:spcBef>
                <a:spcAft>
                  <a:spcPts val="0"/>
                </a:spcAft>
                <a:buNone/>
              </a:pPr>
              <a:r>
                <a:rPr b="1" lang="en-US" sz="1200">
                  <a:solidFill>
                    <a:srgbClr val="FFFFFF"/>
                  </a:solidFill>
                  <a:latin typeface="Tahoma"/>
                  <a:ea typeface="Tahoma"/>
                  <a:cs typeface="Tahoma"/>
                  <a:sym typeface="Tahoma"/>
                </a:rPr>
                <a:t>Pelanggaran laliu lintas</a:t>
              </a:r>
              <a:endParaRPr sz="1200">
                <a:solidFill>
                  <a:schemeClr val="dk1"/>
                </a:solidFill>
                <a:latin typeface="Tahoma"/>
                <a:ea typeface="Tahoma"/>
                <a:cs typeface="Tahoma"/>
                <a:sym typeface="Tahoma"/>
              </a:endParaRPr>
            </a:p>
            <a:p>
              <a:pPr indent="0" lvl="0" marL="95250" marR="88900" rtl="0" algn="ctr">
                <a:lnSpc>
                  <a:spcPct val="100000"/>
                </a:lnSpc>
                <a:spcBef>
                  <a:spcPts val="5"/>
                </a:spcBef>
                <a:spcAft>
                  <a:spcPts val="0"/>
                </a:spcAft>
                <a:buNone/>
              </a:pPr>
              <a:r>
                <a:rPr b="1" lang="en-US" sz="1200">
                  <a:solidFill>
                    <a:srgbClr val="FFFFFF"/>
                  </a:solidFill>
                  <a:latin typeface="Tahoma"/>
                  <a:ea typeface="Tahoma"/>
                  <a:cs typeface="Tahoma"/>
                  <a:sym typeface="Tahoma"/>
                </a:rPr>
                <a:t>(UU no 22 th 2009, ttg LLAJ,  Psl  272 ayat 1 dan 2)</a:t>
              </a:r>
              <a:endParaRPr sz="1200">
                <a:solidFill>
                  <a:schemeClr val="dk1"/>
                </a:solidFill>
                <a:latin typeface="Tahoma"/>
                <a:ea typeface="Tahoma"/>
                <a:cs typeface="Tahoma"/>
                <a:sym typeface="Tahoma"/>
              </a:endParaRPr>
            </a:p>
          </p:txBody>
        </p:sp>
        <p:grpSp>
          <p:nvGrpSpPr>
            <p:cNvPr id="1051" name="Google Shape;1051;p29"/>
            <p:cNvGrpSpPr/>
            <p:nvPr/>
          </p:nvGrpSpPr>
          <p:grpSpPr>
            <a:xfrm>
              <a:off x="239268" y="1287780"/>
              <a:ext cx="11564239" cy="5388863"/>
              <a:chOff x="239268" y="1287780"/>
              <a:chExt cx="11564239" cy="5388863"/>
            </a:xfrm>
          </p:grpSpPr>
          <p:pic>
            <p:nvPicPr>
              <p:cNvPr id="1052" name="Google Shape;1052;p29"/>
              <p:cNvPicPr preferRelativeResize="0"/>
              <p:nvPr/>
            </p:nvPicPr>
            <p:blipFill rotWithShape="1">
              <a:blip r:embed="rId23">
                <a:alphaModFix/>
              </a:blip>
              <a:srcRect b="0" l="0" r="0" t="0"/>
              <a:stretch/>
            </p:blipFill>
            <p:spPr>
              <a:xfrm>
                <a:off x="239268" y="1287780"/>
                <a:ext cx="2424684" cy="932688"/>
              </a:xfrm>
              <a:prstGeom prst="rect">
                <a:avLst/>
              </a:prstGeom>
              <a:noFill/>
              <a:ln>
                <a:noFill/>
              </a:ln>
            </p:spPr>
          </p:pic>
          <p:sp>
            <p:nvSpPr>
              <p:cNvPr id="1053" name="Google Shape;1053;p29"/>
              <p:cNvSpPr/>
              <p:nvPr/>
            </p:nvSpPr>
            <p:spPr>
              <a:xfrm>
                <a:off x="2459735" y="1307592"/>
                <a:ext cx="626745" cy="574675"/>
              </a:xfrm>
              <a:custGeom>
                <a:rect b="b" l="l" r="r" t="t"/>
                <a:pathLst>
                  <a:path extrusionOk="0" h="574675" w="626744">
                    <a:moveTo>
                      <a:pt x="339089" y="0"/>
                    </a:moveTo>
                    <a:lnTo>
                      <a:pt x="339089" y="143637"/>
                    </a:lnTo>
                    <a:lnTo>
                      <a:pt x="0" y="143637"/>
                    </a:lnTo>
                    <a:lnTo>
                      <a:pt x="0" y="430911"/>
                    </a:lnTo>
                    <a:lnTo>
                      <a:pt x="339089" y="430911"/>
                    </a:lnTo>
                    <a:lnTo>
                      <a:pt x="339089" y="574548"/>
                    </a:lnTo>
                    <a:lnTo>
                      <a:pt x="626363" y="287274"/>
                    </a:lnTo>
                    <a:lnTo>
                      <a:pt x="339089"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4" name="Google Shape;1054;p29"/>
              <p:cNvSpPr/>
              <p:nvPr/>
            </p:nvSpPr>
            <p:spPr>
              <a:xfrm>
                <a:off x="2459735" y="1307592"/>
                <a:ext cx="626745" cy="574675"/>
              </a:xfrm>
              <a:custGeom>
                <a:rect b="b" l="l" r="r" t="t"/>
                <a:pathLst>
                  <a:path extrusionOk="0" h="574675" w="626744">
                    <a:moveTo>
                      <a:pt x="0" y="143637"/>
                    </a:moveTo>
                    <a:lnTo>
                      <a:pt x="339089" y="143637"/>
                    </a:lnTo>
                    <a:lnTo>
                      <a:pt x="339089" y="0"/>
                    </a:lnTo>
                    <a:lnTo>
                      <a:pt x="626363" y="287274"/>
                    </a:lnTo>
                    <a:lnTo>
                      <a:pt x="339089" y="574548"/>
                    </a:lnTo>
                    <a:lnTo>
                      <a:pt x="339089" y="430911"/>
                    </a:lnTo>
                    <a:lnTo>
                      <a:pt x="0" y="430911"/>
                    </a:lnTo>
                    <a:lnTo>
                      <a:pt x="0" y="143637"/>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5" name="Google Shape;1055;p29"/>
              <p:cNvSpPr/>
              <p:nvPr/>
            </p:nvSpPr>
            <p:spPr>
              <a:xfrm>
                <a:off x="3048000" y="2109216"/>
                <a:ext cx="573405" cy="626745"/>
              </a:xfrm>
              <a:custGeom>
                <a:rect b="b" l="l" r="r" t="t"/>
                <a:pathLst>
                  <a:path extrusionOk="0" h="626744" w="573404">
                    <a:moveTo>
                      <a:pt x="429767" y="0"/>
                    </a:moveTo>
                    <a:lnTo>
                      <a:pt x="143256" y="0"/>
                    </a:lnTo>
                    <a:lnTo>
                      <a:pt x="143256" y="339851"/>
                    </a:lnTo>
                    <a:lnTo>
                      <a:pt x="0" y="339851"/>
                    </a:lnTo>
                    <a:lnTo>
                      <a:pt x="286512" y="626363"/>
                    </a:lnTo>
                    <a:lnTo>
                      <a:pt x="573024" y="339851"/>
                    </a:lnTo>
                    <a:lnTo>
                      <a:pt x="429767" y="339851"/>
                    </a:lnTo>
                    <a:lnTo>
                      <a:pt x="429767"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6" name="Google Shape;1056;p29"/>
              <p:cNvSpPr/>
              <p:nvPr/>
            </p:nvSpPr>
            <p:spPr>
              <a:xfrm>
                <a:off x="3048000" y="2109216"/>
                <a:ext cx="573405" cy="626745"/>
              </a:xfrm>
              <a:custGeom>
                <a:rect b="b" l="l" r="r" t="t"/>
                <a:pathLst>
                  <a:path extrusionOk="0" h="626744" w="573404">
                    <a:moveTo>
                      <a:pt x="429767" y="0"/>
                    </a:moveTo>
                    <a:lnTo>
                      <a:pt x="429767" y="339851"/>
                    </a:lnTo>
                    <a:lnTo>
                      <a:pt x="573024" y="339851"/>
                    </a:lnTo>
                    <a:lnTo>
                      <a:pt x="286512" y="626363"/>
                    </a:lnTo>
                    <a:lnTo>
                      <a:pt x="0" y="339851"/>
                    </a:lnTo>
                    <a:lnTo>
                      <a:pt x="143256" y="339851"/>
                    </a:lnTo>
                    <a:lnTo>
                      <a:pt x="143256" y="0"/>
                    </a:lnTo>
                    <a:lnTo>
                      <a:pt x="429767"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7" name="Google Shape;1057;p29"/>
              <p:cNvSpPr/>
              <p:nvPr/>
            </p:nvSpPr>
            <p:spPr>
              <a:xfrm>
                <a:off x="3084575" y="3582924"/>
                <a:ext cx="356870" cy="993775"/>
              </a:xfrm>
              <a:custGeom>
                <a:rect b="b" l="l" r="r" t="t"/>
                <a:pathLst>
                  <a:path extrusionOk="0" h="993775" w="356870">
                    <a:moveTo>
                      <a:pt x="178308" y="0"/>
                    </a:moveTo>
                    <a:lnTo>
                      <a:pt x="0" y="178307"/>
                    </a:lnTo>
                    <a:lnTo>
                      <a:pt x="89154" y="178307"/>
                    </a:lnTo>
                    <a:lnTo>
                      <a:pt x="89154" y="815339"/>
                    </a:lnTo>
                    <a:lnTo>
                      <a:pt x="0" y="815339"/>
                    </a:lnTo>
                    <a:lnTo>
                      <a:pt x="178308" y="993648"/>
                    </a:lnTo>
                    <a:lnTo>
                      <a:pt x="356615" y="815339"/>
                    </a:lnTo>
                    <a:lnTo>
                      <a:pt x="267462" y="815339"/>
                    </a:lnTo>
                    <a:lnTo>
                      <a:pt x="267462" y="178307"/>
                    </a:lnTo>
                    <a:lnTo>
                      <a:pt x="356615" y="178307"/>
                    </a:lnTo>
                    <a:lnTo>
                      <a:pt x="178308" y="0"/>
                    </a:lnTo>
                    <a:close/>
                  </a:path>
                </a:pathLst>
              </a:custGeom>
              <a:solidFill>
                <a:srgbClr val="92D0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8" name="Google Shape;1058;p29"/>
              <p:cNvSpPr/>
              <p:nvPr/>
            </p:nvSpPr>
            <p:spPr>
              <a:xfrm>
                <a:off x="3084575" y="3582924"/>
                <a:ext cx="356870" cy="993775"/>
              </a:xfrm>
              <a:custGeom>
                <a:rect b="b" l="l" r="r" t="t"/>
                <a:pathLst>
                  <a:path extrusionOk="0" h="993775" w="356870">
                    <a:moveTo>
                      <a:pt x="356615" y="815339"/>
                    </a:moveTo>
                    <a:lnTo>
                      <a:pt x="178308" y="993648"/>
                    </a:lnTo>
                    <a:lnTo>
                      <a:pt x="0" y="815339"/>
                    </a:lnTo>
                    <a:lnTo>
                      <a:pt x="89154" y="815339"/>
                    </a:lnTo>
                    <a:lnTo>
                      <a:pt x="89154" y="178307"/>
                    </a:lnTo>
                    <a:lnTo>
                      <a:pt x="0" y="178307"/>
                    </a:lnTo>
                    <a:lnTo>
                      <a:pt x="178308" y="0"/>
                    </a:lnTo>
                    <a:lnTo>
                      <a:pt x="356615" y="178307"/>
                    </a:lnTo>
                    <a:lnTo>
                      <a:pt x="267462" y="178307"/>
                    </a:lnTo>
                    <a:lnTo>
                      <a:pt x="267462" y="815339"/>
                    </a:lnTo>
                    <a:lnTo>
                      <a:pt x="356615" y="815339"/>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9" name="Google Shape;1059;p29"/>
              <p:cNvSpPr/>
              <p:nvPr/>
            </p:nvSpPr>
            <p:spPr>
              <a:xfrm>
                <a:off x="5181600" y="2479547"/>
                <a:ext cx="719455" cy="626745"/>
              </a:xfrm>
              <a:custGeom>
                <a:rect b="b" l="l" r="r" t="t"/>
                <a:pathLst>
                  <a:path extrusionOk="0" h="626744" w="719454">
                    <a:moveTo>
                      <a:pt x="562737" y="0"/>
                    </a:moveTo>
                    <a:lnTo>
                      <a:pt x="406146" y="156590"/>
                    </a:lnTo>
                    <a:lnTo>
                      <a:pt x="484504" y="156590"/>
                    </a:lnTo>
                    <a:lnTo>
                      <a:pt x="484504" y="352298"/>
                    </a:lnTo>
                    <a:lnTo>
                      <a:pt x="475257" y="398031"/>
                    </a:lnTo>
                    <a:lnTo>
                      <a:pt x="450056" y="435371"/>
                    </a:lnTo>
                    <a:lnTo>
                      <a:pt x="412710" y="460543"/>
                    </a:lnTo>
                    <a:lnTo>
                      <a:pt x="367029" y="469773"/>
                    </a:lnTo>
                    <a:lnTo>
                      <a:pt x="0" y="469773"/>
                    </a:lnTo>
                    <a:lnTo>
                      <a:pt x="0" y="626363"/>
                    </a:lnTo>
                    <a:lnTo>
                      <a:pt x="367029" y="626363"/>
                    </a:lnTo>
                    <a:lnTo>
                      <a:pt x="416261" y="621949"/>
                    </a:lnTo>
                    <a:lnTo>
                      <a:pt x="462601" y="609220"/>
                    </a:lnTo>
                    <a:lnTo>
                      <a:pt x="505276" y="588950"/>
                    </a:lnTo>
                    <a:lnTo>
                      <a:pt x="543510" y="561914"/>
                    </a:lnTo>
                    <a:lnTo>
                      <a:pt x="576530" y="528884"/>
                    </a:lnTo>
                    <a:lnTo>
                      <a:pt x="603560" y="490633"/>
                    </a:lnTo>
                    <a:lnTo>
                      <a:pt x="623826" y="447937"/>
                    </a:lnTo>
                    <a:lnTo>
                      <a:pt x="636554" y="401567"/>
                    </a:lnTo>
                    <a:lnTo>
                      <a:pt x="640969" y="352298"/>
                    </a:lnTo>
                    <a:lnTo>
                      <a:pt x="641096" y="156590"/>
                    </a:lnTo>
                    <a:lnTo>
                      <a:pt x="719327" y="156590"/>
                    </a:lnTo>
                    <a:lnTo>
                      <a:pt x="562737"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0" name="Google Shape;1060;p29"/>
              <p:cNvSpPr/>
              <p:nvPr/>
            </p:nvSpPr>
            <p:spPr>
              <a:xfrm>
                <a:off x="5181600" y="2479547"/>
                <a:ext cx="719455" cy="626745"/>
              </a:xfrm>
              <a:custGeom>
                <a:rect b="b" l="l" r="r" t="t"/>
                <a:pathLst>
                  <a:path extrusionOk="0" h="626744" w="719454">
                    <a:moveTo>
                      <a:pt x="0" y="626363"/>
                    </a:moveTo>
                    <a:lnTo>
                      <a:pt x="367029" y="626363"/>
                    </a:lnTo>
                    <a:lnTo>
                      <a:pt x="416261" y="621949"/>
                    </a:lnTo>
                    <a:lnTo>
                      <a:pt x="462601" y="609220"/>
                    </a:lnTo>
                    <a:lnTo>
                      <a:pt x="505276" y="588950"/>
                    </a:lnTo>
                    <a:lnTo>
                      <a:pt x="543510" y="561914"/>
                    </a:lnTo>
                    <a:lnTo>
                      <a:pt x="576530" y="528884"/>
                    </a:lnTo>
                    <a:lnTo>
                      <a:pt x="603560" y="490633"/>
                    </a:lnTo>
                    <a:lnTo>
                      <a:pt x="623826" y="447937"/>
                    </a:lnTo>
                    <a:lnTo>
                      <a:pt x="636554" y="401567"/>
                    </a:lnTo>
                    <a:lnTo>
                      <a:pt x="640969" y="352298"/>
                    </a:lnTo>
                    <a:lnTo>
                      <a:pt x="641096" y="156590"/>
                    </a:lnTo>
                    <a:lnTo>
                      <a:pt x="719327" y="156590"/>
                    </a:lnTo>
                    <a:lnTo>
                      <a:pt x="562737" y="0"/>
                    </a:lnTo>
                    <a:lnTo>
                      <a:pt x="406146" y="156590"/>
                    </a:lnTo>
                    <a:lnTo>
                      <a:pt x="484504" y="156590"/>
                    </a:lnTo>
                    <a:lnTo>
                      <a:pt x="484504" y="352298"/>
                    </a:lnTo>
                    <a:lnTo>
                      <a:pt x="475257" y="398031"/>
                    </a:lnTo>
                    <a:lnTo>
                      <a:pt x="450056" y="435371"/>
                    </a:lnTo>
                    <a:lnTo>
                      <a:pt x="412710" y="460543"/>
                    </a:lnTo>
                    <a:lnTo>
                      <a:pt x="367029" y="469773"/>
                    </a:lnTo>
                    <a:lnTo>
                      <a:pt x="0" y="469773"/>
                    </a:lnTo>
                    <a:lnTo>
                      <a:pt x="0" y="626363"/>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1" name="Google Shape;1061;p29"/>
              <p:cNvSpPr/>
              <p:nvPr/>
            </p:nvSpPr>
            <p:spPr>
              <a:xfrm>
                <a:off x="7595615" y="2421636"/>
                <a:ext cx="573405" cy="626745"/>
              </a:xfrm>
              <a:custGeom>
                <a:rect b="b" l="l" r="r" t="t"/>
                <a:pathLst>
                  <a:path extrusionOk="0" h="626744" w="573404">
                    <a:moveTo>
                      <a:pt x="429767" y="0"/>
                    </a:moveTo>
                    <a:lnTo>
                      <a:pt x="143255" y="0"/>
                    </a:lnTo>
                    <a:lnTo>
                      <a:pt x="143255" y="339851"/>
                    </a:lnTo>
                    <a:lnTo>
                      <a:pt x="0" y="339851"/>
                    </a:lnTo>
                    <a:lnTo>
                      <a:pt x="286511" y="626363"/>
                    </a:lnTo>
                    <a:lnTo>
                      <a:pt x="573024" y="339851"/>
                    </a:lnTo>
                    <a:lnTo>
                      <a:pt x="429767" y="339851"/>
                    </a:lnTo>
                    <a:lnTo>
                      <a:pt x="429767"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2" name="Google Shape;1062;p29"/>
              <p:cNvSpPr/>
              <p:nvPr/>
            </p:nvSpPr>
            <p:spPr>
              <a:xfrm>
                <a:off x="7595615" y="2421636"/>
                <a:ext cx="573405" cy="626745"/>
              </a:xfrm>
              <a:custGeom>
                <a:rect b="b" l="l" r="r" t="t"/>
                <a:pathLst>
                  <a:path extrusionOk="0" h="626744" w="573404">
                    <a:moveTo>
                      <a:pt x="429767" y="0"/>
                    </a:moveTo>
                    <a:lnTo>
                      <a:pt x="429767" y="339851"/>
                    </a:lnTo>
                    <a:lnTo>
                      <a:pt x="573024" y="339851"/>
                    </a:lnTo>
                    <a:lnTo>
                      <a:pt x="286511" y="626363"/>
                    </a:lnTo>
                    <a:lnTo>
                      <a:pt x="0" y="339851"/>
                    </a:lnTo>
                    <a:lnTo>
                      <a:pt x="143255" y="339851"/>
                    </a:lnTo>
                    <a:lnTo>
                      <a:pt x="143255" y="0"/>
                    </a:lnTo>
                    <a:lnTo>
                      <a:pt x="429767"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3" name="Google Shape;1063;p29"/>
              <p:cNvSpPr/>
              <p:nvPr/>
            </p:nvSpPr>
            <p:spPr>
              <a:xfrm>
                <a:off x="7879079" y="4366259"/>
                <a:ext cx="626745" cy="573405"/>
              </a:xfrm>
              <a:custGeom>
                <a:rect b="b" l="l" r="r" t="t"/>
                <a:pathLst>
                  <a:path extrusionOk="0" h="573404" w="626745">
                    <a:moveTo>
                      <a:pt x="286512" y="0"/>
                    </a:moveTo>
                    <a:lnTo>
                      <a:pt x="0" y="286512"/>
                    </a:lnTo>
                    <a:lnTo>
                      <a:pt x="286512" y="573023"/>
                    </a:lnTo>
                    <a:lnTo>
                      <a:pt x="286512" y="429767"/>
                    </a:lnTo>
                    <a:lnTo>
                      <a:pt x="626364" y="429767"/>
                    </a:lnTo>
                    <a:lnTo>
                      <a:pt x="626364" y="143256"/>
                    </a:lnTo>
                    <a:lnTo>
                      <a:pt x="286512" y="143256"/>
                    </a:lnTo>
                    <a:lnTo>
                      <a:pt x="286512"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4" name="Google Shape;1064;p29"/>
              <p:cNvSpPr/>
              <p:nvPr/>
            </p:nvSpPr>
            <p:spPr>
              <a:xfrm>
                <a:off x="7879079" y="4366259"/>
                <a:ext cx="626745" cy="573405"/>
              </a:xfrm>
              <a:custGeom>
                <a:rect b="b" l="l" r="r" t="t"/>
                <a:pathLst>
                  <a:path extrusionOk="0" h="573404" w="626745">
                    <a:moveTo>
                      <a:pt x="626364" y="429767"/>
                    </a:moveTo>
                    <a:lnTo>
                      <a:pt x="286512" y="429767"/>
                    </a:lnTo>
                    <a:lnTo>
                      <a:pt x="286512" y="573023"/>
                    </a:lnTo>
                    <a:lnTo>
                      <a:pt x="0" y="286512"/>
                    </a:lnTo>
                    <a:lnTo>
                      <a:pt x="286512" y="0"/>
                    </a:lnTo>
                    <a:lnTo>
                      <a:pt x="286512" y="143256"/>
                    </a:lnTo>
                    <a:lnTo>
                      <a:pt x="626364" y="143256"/>
                    </a:lnTo>
                    <a:lnTo>
                      <a:pt x="626364" y="429767"/>
                    </a:lnTo>
                    <a:close/>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5" name="Google Shape;1065;p29"/>
              <p:cNvSpPr/>
              <p:nvPr/>
            </p:nvSpPr>
            <p:spPr>
              <a:xfrm>
                <a:off x="9008363" y="4431791"/>
                <a:ext cx="2772410" cy="1630680"/>
              </a:xfrm>
              <a:custGeom>
                <a:rect b="b" l="l" r="r" t="t"/>
                <a:pathLst>
                  <a:path extrusionOk="0" h="1630679" w="2772409">
                    <a:moveTo>
                      <a:pt x="2772155" y="0"/>
                    </a:moveTo>
                    <a:lnTo>
                      <a:pt x="2580131" y="0"/>
                    </a:lnTo>
                    <a:lnTo>
                      <a:pt x="2580131" y="719962"/>
                    </a:lnTo>
                    <a:lnTo>
                      <a:pt x="2578001" y="767412"/>
                    </a:lnTo>
                    <a:lnTo>
                      <a:pt x="2571732" y="813670"/>
                    </a:lnTo>
                    <a:lnTo>
                      <a:pt x="2561508" y="858550"/>
                    </a:lnTo>
                    <a:lnTo>
                      <a:pt x="2547514" y="901870"/>
                    </a:lnTo>
                    <a:lnTo>
                      <a:pt x="2529933" y="943444"/>
                    </a:lnTo>
                    <a:lnTo>
                      <a:pt x="2508950" y="983090"/>
                    </a:lnTo>
                    <a:lnTo>
                      <a:pt x="2484750" y="1020621"/>
                    </a:lnTo>
                    <a:lnTo>
                      <a:pt x="2457515" y="1055856"/>
                    </a:lnTo>
                    <a:lnTo>
                      <a:pt x="2427430" y="1088609"/>
                    </a:lnTo>
                    <a:lnTo>
                      <a:pt x="2394679" y="1118695"/>
                    </a:lnTo>
                    <a:lnTo>
                      <a:pt x="2359447" y="1145932"/>
                    </a:lnTo>
                    <a:lnTo>
                      <a:pt x="2321917" y="1170135"/>
                    </a:lnTo>
                    <a:lnTo>
                      <a:pt x="2282273" y="1191120"/>
                    </a:lnTo>
                    <a:lnTo>
                      <a:pt x="2240701" y="1208702"/>
                    </a:lnTo>
                    <a:lnTo>
                      <a:pt x="2197382" y="1222697"/>
                    </a:lnTo>
                    <a:lnTo>
                      <a:pt x="2152503" y="1232922"/>
                    </a:lnTo>
                    <a:lnTo>
                      <a:pt x="2106246" y="1239192"/>
                    </a:lnTo>
                    <a:lnTo>
                      <a:pt x="2058796" y="1241323"/>
                    </a:lnTo>
                    <a:lnTo>
                      <a:pt x="293369" y="1241323"/>
                    </a:lnTo>
                    <a:lnTo>
                      <a:pt x="293369" y="1044066"/>
                    </a:lnTo>
                    <a:lnTo>
                      <a:pt x="0" y="1337348"/>
                    </a:lnTo>
                    <a:lnTo>
                      <a:pt x="293369" y="1630679"/>
                    </a:lnTo>
                    <a:lnTo>
                      <a:pt x="293369" y="1433385"/>
                    </a:lnTo>
                    <a:lnTo>
                      <a:pt x="2058796" y="1433385"/>
                    </a:lnTo>
                    <a:lnTo>
                      <a:pt x="2107635" y="1431739"/>
                    </a:lnTo>
                    <a:lnTo>
                      <a:pt x="2155590" y="1426871"/>
                    </a:lnTo>
                    <a:lnTo>
                      <a:pt x="2202557" y="1418888"/>
                    </a:lnTo>
                    <a:lnTo>
                      <a:pt x="2248427" y="1407897"/>
                    </a:lnTo>
                    <a:lnTo>
                      <a:pt x="2293097" y="1394003"/>
                    </a:lnTo>
                    <a:lnTo>
                      <a:pt x="2336458" y="1377313"/>
                    </a:lnTo>
                    <a:lnTo>
                      <a:pt x="2378405" y="1357932"/>
                    </a:lnTo>
                    <a:lnTo>
                      <a:pt x="2418832" y="1335969"/>
                    </a:lnTo>
                    <a:lnTo>
                      <a:pt x="2457632" y="1311528"/>
                    </a:lnTo>
                    <a:lnTo>
                      <a:pt x="2494699" y="1284717"/>
                    </a:lnTo>
                    <a:lnTo>
                      <a:pt x="2529927" y="1255641"/>
                    </a:lnTo>
                    <a:lnTo>
                      <a:pt x="2563209" y="1224406"/>
                    </a:lnTo>
                    <a:lnTo>
                      <a:pt x="2594439" y="1191120"/>
                    </a:lnTo>
                    <a:lnTo>
                      <a:pt x="2623511" y="1155889"/>
                    </a:lnTo>
                    <a:lnTo>
                      <a:pt x="2650319" y="1118818"/>
                    </a:lnTo>
                    <a:lnTo>
                      <a:pt x="2674756" y="1080015"/>
                    </a:lnTo>
                    <a:lnTo>
                      <a:pt x="2696716" y="1039584"/>
                    </a:lnTo>
                    <a:lnTo>
                      <a:pt x="2716093" y="997634"/>
                    </a:lnTo>
                    <a:lnTo>
                      <a:pt x="2732780" y="954270"/>
                    </a:lnTo>
                    <a:lnTo>
                      <a:pt x="2746672" y="909598"/>
                    </a:lnTo>
                    <a:lnTo>
                      <a:pt x="2757662" y="863725"/>
                    </a:lnTo>
                    <a:lnTo>
                      <a:pt x="2765643" y="816757"/>
                    </a:lnTo>
                    <a:lnTo>
                      <a:pt x="2770510" y="768801"/>
                    </a:lnTo>
                    <a:lnTo>
                      <a:pt x="2772155" y="719962"/>
                    </a:lnTo>
                    <a:lnTo>
                      <a:pt x="2772155"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6" name="Google Shape;1066;p29"/>
              <p:cNvSpPr/>
              <p:nvPr/>
            </p:nvSpPr>
            <p:spPr>
              <a:xfrm>
                <a:off x="9008363" y="4431791"/>
                <a:ext cx="2772410" cy="1630680"/>
              </a:xfrm>
              <a:custGeom>
                <a:rect b="b" l="l" r="r" t="t"/>
                <a:pathLst>
                  <a:path extrusionOk="0" h="1630679" w="2772409">
                    <a:moveTo>
                      <a:pt x="2772155" y="0"/>
                    </a:moveTo>
                    <a:lnTo>
                      <a:pt x="2772155" y="719962"/>
                    </a:lnTo>
                    <a:lnTo>
                      <a:pt x="2770510" y="768801"/>
                    </a:lnTo>
                    <a:lnTo>
                      <a:pt x="2765643" y="816757"/>
                    </a:lnTo>
                    <a:lnTo>
                      <a:pt x="2757662" y="863725"/>
                    </a:lnTo>
                    <a:lnTo>
                      <a:pt x="2746672" y="909598"/>
                    </a:lnTo>
                    <a:lnTo>
                      <a:pt x="2732780" y="954270"/>
                    </a:lnTo>
                    <a:lnTo>
                      <a:pt x="2716093" y="997634"/>
                    </a:lnTo>
                    <a:lnTo>
                      <a:pt x="2696716" y="1039584"/>
                    </a:lnTo>
                    <a:lnTo>
                      <a:pt x="2674756" y="1080015"/>
                    </a:lnTo>
                    <a:lnTo>
                      <a:pt x="2650319" y="1118818"/>
                    </a:lnTo>
                    <a:lnTo>
                      <a:pt x="2623511" y="1155889"/>
                    </a:lnTo>
                    <a:lnTo>
                      <a:pt x="2594439" y="1191120"/>
                    </a:lnTo>
                    <a:lnTo>
                      <a:pt x="2563209" y="1224406"/>
                    </a:lnTo>
                    <a:lnTo>
                      <a:pt x="2529927" y="1255641"/>
                    </a:lnTo>
                    <a:lnTo>
                      <a:pt x="2494699" y="1284717"/>
                    </a:lnTo>
                    <a:lnTo>
                      <a:pt x="2457632" y="1311528"/>
                    </a:lnTo>
                    <a:lnTo>
                      <a:pt x="2418832" y="1335969"/>
                    </a:lnTo>
                    <a:lnTo>
                      <a:pt x="2378405" y="1357932"/>
                    </a:lnTo>
                    <a:lnTo>
                      <a:pt x="2336458" y="1377313"/>
                    </a:lnTo>
                    <a:lnTo>
                      <a:pt x="2293097" y="1394003"/>
                    </a:lnTo>
                    <a:lnTo>
                      <a:pt x="2248427" y="1407897"/>
                    </a:lnTo>
                    <a:lnTo>
                      <a:pt x="2202557" y="1418888"/>
                    </a:lnTo>
                    <a:lnTo>
                      <a:pt x="2155590" y="1426871"/>
                    </a:lnTo>
                    <a:lnTo>
                      <a:pt x="2107635" y="1431739"/>
                    </a:lnTo>
                    <a:lnTo>
                      <a:pt x="2058796" y="1433385"/>
                    </a:lnTo>
                    <a:lnTo>
                      <a:pt x="293369" y="1433385"/>
                    </a:lnTo>
                    <a:lnTo>
                      <a:pt x="293369" y="1630679"/>
                    </a:lnTo>
                    <a:lnTo>
                      <a:pt x="0" y="1337348"/>
                    </a:lnTo>
                    <a:lnTo>
                      <a:pt x="293369" y="1044066"/>
                    </a:lnTo>
                    <a:lnTo>
                      <a:pt x="293369" y="1241323"/>
                    </a:lnTo>
                    <a:lnTo>
                      <a:pt x="2058796" y="1241323"/>
                    </a:lnTo>
                    <a:lnTo>
                      <a:pt x="2106246" y="1239192"/>
                    </a:lnTo>
                    <a:lnTo>
                      <a:pt x="2152503" y="1232922"/>
                    </a:lnTo>
                    <a:lnTo>
                      <a:pt x="2197382" y="1222697"/>
                    </a:lnTo>
                    <a:lnTo>
                      <a:pt x="2240701" y="1208702"/>
                    </a:lnTo>
                    <a:lnTo>
                      <a:pt x="2282273" y="1191120"/>
                    </a:lnTo>
                    <a:lnTo>
                      <a:pt x="2321917" y="1170135"/>
                    </a:lnTo>
                    <a:lnTo>
                      <a:pt x="2359447" y="1145932"/>
                    </a:lnTo>
                    <a:lnTo>
                      <a:pt x="2394679" y="1118695"/>
                    </a:lnTo>
                    <a:lnTo>
                      <a:pt x="2427430" y="1088609"/>
                    </a:lnTo>
                    <a:lnTo>
                      <a:pt x="2457515" y="1055856"/>
                    </a:lnTo>
                    <a:lnTo>
                      <a:pt x="2484750" y="1020621"/>
                    </a:lnTo>
                    <a:lnTo>
                      <a:pt x="2508950" y="983090"/>
                    </a:lnTo>
                    <a:lnTo>
                      <a:pt x="2529933" y="943444"/>
                    </a:lnTo>
                    <a:lnTo>
                      <a:pt x="2547514" y="901870"/>
                    </a:lnTo>
                    <a:lnTo>
                      <a:pt x="2561508" y="858550"/>
                    </a:lnTo>
                    <a:lnTo>
                      <a:pt x="2571732" y="813670"/>
                    </a:lnTo>
                    <a:lnTo>
                      <a:pt x="2578001" y="767412"/>
                    </a:lnTo>
                    <a:lnTo>
                      <a:pt x="2580131" y="719962"/>
                    </a:lnTo>
                    <a:lnTo>
                      <a:pt x="2580131" y="0"/>
                    </a:lnTo>
                    <a:lnTo>
                      <a:pt x="2772155"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7" name="Google Shape;1067;p29"/>
              <p:cNvSpPr/>
              <p:nvPr/>
            </p:nvSpPr>
            <p:spPr>
              <a:xfrm>
                <a:off x="10558272" y="3628644"/>
                <a:ext cx="1245235" cy="1461770"/>
              </a:xfrm>
              <a:custGeom>
                <a:rect b="b" l="l" r="r" t="t"/>
                <a:pathLst>
                  <a:path extrusionOk="0" h="1461770" w="1245234">
                    <a:moveTo>
                      <a:pt x="1245107" y="0"/>
                    </a:moveTo>
                    <a:lnTo>
                      <a:pt x="1061593" y="0"/>
                    </a:lnTo>
                    <a:lnTo>
                      <a:pt x="1061593" y="697229"/>
                    </a:lnTo>
                    <a:lnTo>
                      <a:pt x="1058294" y="746249"/>
                    </a:lnTo>
                    <a:lnTo>
                      <a:pt x="1048684" y="793261"/>
                    </a:lnTo>
                    <a:lnTo>
                      <a:pt x="1033196" y="837836"/>
                    </a:lnTo>
                    <a:lnTo>
                      <a:pt x="1012260" y="879545"/>
                    </a:lnTo>
                    <a:lnTo>
                      <a:pt x="986308" y="917957"/>
                    </a:lnTo>
                    <a:lnTo>
                      <a:pt x="955770" y="952642"/>
                    </a:lnTo>
                    <a:lnTo>
                      <a:pt x="921078" y="983171"/>
                    </a:lnTo>
                    <a:lnTo>
                      <a:pt x="882664" y="1009113"/>
                    </a:lnTo>
                    <a:lnTo>
                      <a:pt x="840958" y="1030039"/>
                    </a:lnTo>
                    <a:lnTo>
                      <a:pt x="796392" y="1045518"/>
                    </a:lnTo>
                    <a:lnTo>
                      <a:pt x="749397" y="1055121"/>
                    </a:lnTo>
                    <a:lnTo>
                      <a:pt x="700404" y="1058417"/>
                    </a:lnTo>
                    <a:lnTo>
                      <a:pt x="311276" y="1058417"/>
                    </a:lnTo>
                    <a:lnTo>
                      <a:pt x="311276" y="838961"/>
                    </a:lnTo>
                    <a:lnTo>
                      <a:pt x="0" y="1150238"/>
                    </a:lnTo>
                    <a:lnTo>
                      <a:pt x="311276" y="1461515"/>
                    </a:lnTo>
                    <a:lnTo>
                      <a:pt x="311276" y="1242059"/>
                    </a:lnTo>
                    <a:lnTo>
                      <a:pt x="700404" y="1242059"/>
                    </a:lnTo>
                    <a:lnTo>
                      <a:pt x="747408" y="1240059"/>
                    </a:lnTo>
                    <a:lnTo>
                      <a:pt x="793300" y="1234168"/>
                    </a:lnTo>
                    <a:lnTo>
                      <a:pt x="837918" y="1224549"/>
                    </a:lnTo>
                    <a:lnTo>
                      <a:pt x="881098" y="1211366"/>
                    </a:lnTo>
                    <a:lnTo>
                      <a:pt x="922676" y="1194783"/>
                    </a:lnTo>
                    <a:lnTo>
                      <a:pt x="962490" y="1174963"/>
                    </a:lnTo>
                    <a:lnTo>
                      <a:pt x="1000375" y="1152071"/>
                    </a:lnTo>
                    <a:lnTo>
                      <a:pt x="1036169" y="1126268"/>
                    </a:lnTo>
                    <a:lnTo>
                      <a:pt x="1069707" y="1097721"/>
                    </a:lnTo>
                    <a:lnTo>
                      <a:pt x="1100827" y="1066591"/>
                    </a:lnTo>
                    <a:lnTo>
                      <a:pt x="1129365" y="1033042"/>
                    </a:lnTo>
                    <a:lnTo>
                      <a:pt x="1155158" y="997239"/>
                    </a:lnTo>
                    <a:lnTo>
                      <a:pt x="1178041" y="959345"/>
                    </a:lnTo>
                    <a:lnTo>
                      <a:pt x="1197853" y="919523"/>
                    </a:lnTo>
                    <a:lnTo>
                      <a:pt x="1214429" y="877938"/>
                    </a:lnTo>
                    <a:lnTo>
                      <a:pt x="1227606" y="834752"/>
                    </a:lnTo>
                    <a:lnTo>
                      <a:pt x="1237220" y="790129"/>
                    </a:lnTo>
                    <a:lnTo>
                      <a:pt x="1243108" y="744234"/>
                    </a:lnTo>
                    <a:lnTo>
                      <a:pt x="1245107" y="697229"/>
                    </a:lnTo>
                    <a:lnTo>
                      <a:pt x="1245107"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8" name="Google Shape;1068;p29"/>
              <p:cNvSpPr/>
              <p:nvPr/>
            </p:nvSpPr>
            <p:spPr>
              <a:xfrm>
                <a:off x="10558272" y="3628644"/>
                <a:ext cx="1245235" cy="1461770"/>
              </a:xfrm>
              <a:custGeom>
                <a:rect b="b" l="l" r="r" t="t"/>
                <a:pathLst>
                  <a:path extrusionOk="0" h="1461770" w="1245234">
                    <a:moveTo>
                      <a:pt x="1245107" y="0"/>
                    </a:moveTo>
                    <a:lnTo>
                      <a:pt x="1245107" y="697229"/>
                    </a:lnTo>
                    <a:lnTo>
                      <a:pt x="1243108" y="744234"/>
                    </a:lnTo>
                    <a:lnTo>
                      <a:pt x="1237220" y="790129"/>
                    </a:lnTo>
                    <a:lnTo>
                      <a:pt x="1227606" y="834752"/>
                    </a:lnTo>
                    <a:lnTo>
                      <a:pt x="1214429" y="877938"/>
                    </a:lnTo>
                    <a:lnTo>
                      <a:pt x="1197853" y="919523"/>
                    </a:lnTo>
                    <a:lnTo>
                      <a:pt x="1178041" y="959345"/>
                    </a:lnTo>
                    <a:lnTo>
                      <a:pt x="1155158" y="997239"/>
                    </a:lnTo>
                    <a:lnTo>
                      <a:pt x="1129365" y="1033042"/>
                    </a:lnTo>
                    <a:lnTo>
                      <a:pt x="1100827" y="1066591"/>
                    </a:lnTo>
                    <a:lnTo>
                      <a:pt x="1069707" y="1097721"/>
                    </a:lnTo>
                    <a:lnTo>
                      <a:pt x="1036169" y="1126268"/>
                    </a:lnTo>
                    <a:lnTo>
                      <a:pt x="1000375" y="1152071"/>
                    </a:lnTo>
                    <a:lnTo>
                      <a:pt x="962490" y="1174963"/>
                    </a:lnTo>
                    <a:lnTo>
                      <a:pt x="922676" y="1194783"/>
                    </a:lnTo>
                    <a:lnTo>
                      <a:pt x="881098" y="1211366"/>
                    </a:lnTo>
                    <a:lnTo>
                      <a:pt x="837918" y="1224549"/>
                    </a:lnTo>
                    <a:lnTo>
                      <a:pt x="793300" y="1234168"/>
                    </a:lnTo>
                    <a:lnTo>
                      <a:pt x="747408" y="1240059"/>
                    </a:lnTo>
                    <a:lnTo>
                      <a:pt x="700404" y="1242059"/>
                    </a:lnTo>
                    <a:lnTo>
                      <a:pt x="311276" y="1242059"/>
                    </a:lnTo>
                    <a:lnTo>
                      <a:pt x="311276" y="1461515"/>
                    </a:lnTo>
                    <a:lnTo>
                      <a:pt x="0" y="1150238"/>
                    </a:lnTo>
                    <a:lnTo>
                      <a:pt x="311276" y="838961"/>
                    </a:lnTo>
                    <a:lnTo>
                      <a:pt x="311276" y="1058417"/>
                    </a:lnTo>
                    <a:lnTo>
                      <a:pt x="700404" y="1058417"/>
                    </a:lnTo>
                    <a:lnTo>
                      <a:pt x="749397" y="1055121"/>
                    </a:lnTo>
                    <a:lnTo>
                      <a:pt x="796392" y="1045518"/>
                    </a:lnTo>
                    <a:lnTo>
                      <a:pt x="840958" y="1030039"/>
                    </a:lnTo>
                    <a:lnTo>
                      <a:pt x="882664" y="1009113"/>
                    </a:lnTo>
                    <a:lnTo>
                      <a:pt x="921078" y="983171"/>
                    </a:lnTo>
                    <a:lnTo>
                      <a:pt x="955770" y="952642"/>
                    </a:lnTo>
                    <a:lnTo>
                      <a:pt x="986308" y="917957"/>
                    </a:lnTo>
                    <a:lnTo>
                      <a:pt x="1012260" y="879545"/>
                    </a:lnTo>
                    <a:lnTo>
                      <a:pt x="1033196" y="837836"/>
                    </a:lnTo>
                    <a:lnTo>
                      <a:pt x="1048684" y="793261"/>
                    </a:lnTo>
                    <a:lnTo>
                      <a:pt x="1058294" y="746249"/>
                    </a:lnTo>
                    <a:lnTo>
                      <a:pt x="1061593" y="697229"/>
                    </a:lnTo>
                    <a:lnTo>
                      <a:pt x="1061593" y="0"/>
                    </a:lnTo>
                    <a:lnTo>
                      <a:pt x="1245107"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69" name="Google Shape;1069;p29"/>
              <p:cNvPicPr preferRelativeResize="0"/>
              <p:nvPr/>
            </p:nvPicPr>
            <p:blipFill rotWithShape="1">
              <a:blip r:embed="rId24">
                <a:alphaModFix/>
              </a:blip>
              <a:srcRect b="0" l="0" r="0" t="0"/>
              <a:stretch/>
            </p:blipFill>
            <p:spPr>
              <a:xfrm>
                <a:off x="5009388" y="5529071"/>
                <a:ext cx="2360675" cy="1147572"/>
              </a:xfrm>
              <a:prstGeom prst="rect">
                <a:avLst/>
              </a:prstGeom>
              <a:noFill/>
              <a:ln>
                <a:noFill/>
              </a:ln>
            </p:spPr>
          </p:pic>
        </p:grpSp>
        <p:sp>
          <p:nvSpPr>
            <p:cNvPr id="1070" name="Google Shape;1070;p29"/>
            <p:cNvSpPr txBox="1"/>
            <p:nvPr/>
          </p:nvSpPr>
          <p:spPr>
            <a:xfrm>
              <a:off x="5003291" y="6411467"/>
              <a:ext cx="2367280" cy="253365"/>
            </a:xfrm>
            <a:prstGeom prst="rect">
              <a:avLst/>
            </a:prstGeom>
            <a:solidFill>
              <a:srgbClr val="FF0000">
                <a:alpha val="49411"/>
              </a:srgbClr>
            </a:solidFill>
            <a:ln cap="flat" cmpd="sng" w="12700">
              <a:solidFill>
                <a:srgbClr val="C00000"/>
              </a:solidFill>
              <a:prstDash val="solid"/>
              <a:round/>
              <a:headEnd len="sm" w="sm" type="none"/>
              <a:tailEnd len="sm" w="sm" type="none"/>
            </a:ln>
          </p:spPr>
          <p:txBody>
            <a:bodyPr anchorCtr="0" anchor="t" bIns="0" lIns="0" spcFirstLastPara="1" rIns="0" wrap="square" tIns="47625">
              <a:spAutoFit/>
            </a:bodyPr>
            <a:lstStyle/>
            <a:p>
              <a:pPr indent="0" lvl="0" marL="114300" marR="0" rtl="0" algn="l">
                <a:lnSpc>
                  <a:spcPct val="100000"/>
                </a:lnSpc>
                <a:spcBef>
                  <a:spcPts val="0"/>
                </a:spcBef>
                <a:spcAft>
                  <a:spcPts val="0"/>
                </a:spcAft>
                <a:buNone/>
              </a:pPr>
              <a:r>
                <a:rPr b="1" lang="en-US" sz="1000">
                  <a:solidFill>
                    <a:srgbClr val="FFFFFF"/>
                  </a:solidFill>
                  <a:latin typeface="Arial"/>
                  <a:ea typeface="Arial"/>
                  <a:cs typeface="Arial"/>
                  <a:sym typeface="Arial"/>
                </a:rPr>
                <a:t>Perpol No 7 Th 2021, pasal 87 ayat 3</a:t>
              </a:r>
              <a:endParaRPr sz="1000">
                <a:solidFill>
                  <a:schemeClr val="dk1"/>
                </a:solidFill>
                <a:latin typeface="Arial"/>
                <a:ea typeface="Arial"/>
                <a:cs typeface="Arial"/>
                <a:sym typeface="Arial"/>
              </a:endParaRPr>
            </a:p>
          </p:txBody>
        </p:sp>
        <p:sp>
          <p:nvSpPr>
            <p:cNvPr id="1071" name="Google Shape;1071;p29"/>
            <p:cNvSpPr txBox="1"/>
            <p:nvPr/>
          </p:nvSpPr>
          <p:spPr>
            <a:xfrm>
              <a:off x="5003291" y="5533644"/>
              <a:ext cx="1294130" cy="253365"/>
            </a:xfrm>
            <a:prstGeom prst="rect">
              <a:avLst/>
            </a:prstGeom>
            <a:solidFill>
              <a:srgbClr val="FF0000">
                <a:alpha val="49411"/>
              </a:srgbClr>
            </a:solidFill>
            <a:ln cap="flat" cmpd="sng" w="12700">
              <a:solidFill>
                <a:srgbClr val="C00000"/>
              </a:solidFill>
              <a:prstDash val="solid"/>
              <a:round/>
              <a:headEnd len="sm" w="sm" type="none"/>
              <a:tailEnd len="sm" w="sm" type="none"/>
            </a:ln>
          </p:spPr>
          <p:txBody>
            <a:bodyPr anchorCtr="0" anchor="t" bIns="0" lIns="0" spcFirstLastPara="1" rIns="0" wrap="square" tIns="33650">
              <a:spAutoFit/>
            </a:bodyPr>
            <a:lstStyle/>
            <a:p>
              <a:pPr indent="0" lvl="0" marL="194310" marR="0" rtl="0" algn="l">
                <a:lnSpc>
                  <a:spcPct val="100000"/>
                </a:lnSpc>
                <a:spcBef>
                  <a:spcPts val="0"/>
                </a:spcBef>
                <a:spcAft>
                  <a:spcPts val="0"/>
                </a:spcAft>
                <a:buNone/>
              </a:pPr>
              <a:r>
                <a:rPr b="1" lang="en-US" sz="1200">
                  <a:solidFill>
                    <a:srgbClr val="FFFFFF"/>
                  </a:solidFill>
                  <a:latin typeface="Tahoma"/>
                  <a:ea typeface="Tahoma"/>
                  <a:cs typeface="Tahoma"/>
                  <a:sym typeface="Tahoma"/>
                </a:rPr>
                <a:t>BLOKIR STNK</a:t>
              </a:r>
              <a:endParaRPr sz="1200">
                <a:solidFill>
                  <a:schemeClr val="dk1"/>
                </a:solidFill>
                <a:latin typeface="Tahoma"/>
                <a:ea typeface="Tahoma"/>
                <a:cs typeface="Tahoma"/>
                <a:sym typeface="Tahoma"/>
              </a:endParaRPr>
            </a:p>
          </p:txBody>
        </p:sp>
        <p:grpSp>
          <p:nvGrpSpPr>
            <p:cNvPr id="1072" name="Google Shape;1072;p29"/>
            <p:cNvGrpSpPr/>
            <p:nvPr/>
          </p:nvGrpSpPr>
          <p:grpSpPr>
            <a:xfrm>
              <a:off x="2997707" y="5529071"/>
              <a:ext cx="1848612" cy="1135761"/>
              <a:chOff x="2997707" y="5529071"/>
              <a:chExt cx="1848612" cy="1135761"/>
            </a:xfrm>
          </p:grpSpPr>
          <p:pic>
            <p:nvPicPr>
              <p:cNvPr id="1073" name="Google Shape;1073;p29"/>
              <p:cNvPicPr preferRelativeResize="0"/>
              <p:nvPr/>
            </p:nvPicPr>
            <p:blipFill rotWithShape="1">
              <a:blip r:embed="rId25">
                <a:alphaModFix/>
              </a:blip>
              <a:srcRect b="0" l="0" r="0" t="0"/>
              <a:stretch/>
            </p:blipFill>
            <p:spPr>
              <a:xfrm>
                <a:off x="3003803" y="5529071"/>
                <a:ext cx="1842516" cy="1132332"/>
              </a:xfrm>
              <a:prstGeom prst="rect">
                <a:avLst/>
              </a:prstGeom>
              <a:noFill/>
              <a:ln>
                <a:noFill/>
              </a:ln>
            </p:spPr>
          </p:pic>
          <p:sp>
            <p:nvSpPr>
              <p:cNvPr id="1074" name="Google Shape;1074;p29"/>
              <p:cNvSpPr/>
              <p:nvPr/>
            </p:nvSpPr>
            <p:spPr>
              <a:xfrm>
                <a:off x="2997707" y="6411467"/>
                <a:ext cx="1842770" cy="253365"/>
              </a:xfrm>
              <a:custGeom>
                <a:rect b="b" l="l" r="r" t="t"/>
                <a:pathLst>
                  <a:path extrusionOk="0" h="253365" w="1842770">
                    <a:moveTo>
                      <a:pt x="1842516" y="0"/>
                    </a:moveTo>
                    <a:lnTo>
                      <a:pt x="0" y="0"/>
                    </a:lnTo>
                    <a:lnTo>
                      <a:pt x="0" y="252984"/>
                    </a:lnTo>
                    <a:lnTo>
                      <a:pt x="1842516" y="252984"/>
                    </a:lnTo>
                    <a:lnTo>
                      <a:pt x="1842516" y="0"/>
                    </a:lnTo>
                    <a:close/>
                  </a:path>
                </a:pathLst>
              </a:custGeom>
              <a:solidFill>
                <a:srgbClr val="FF0000">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75" name="Google Shape;1075;p29"/>
            <p:cNvSpPr txBox="1"/>
            <p:nvPr/>
          </p:nvSpPr>
          <p:spPr>
            <a:xfrm>
              <a:off x="2997707" y="6411467"/>
              <a:ext cx="1842770" cy="253365"/>
            </a:xfrm>
            <a:prstGeom prst="rect">
              <a:avLst/>
            </a:prstGeom>
            <a:noFill/>
            <a:ln cap="flat" cmpd="sng" w="12700">
              <a:solidFill>
                <a:srgbClr val="C00000"/>
              </a:solidFill>
              <a:prstDash val="solid"/>
              <a:round/>
              <a:headEnd len="sm" w="sm" type="none"/>
              <a:tailEnd len="sm" w="sm" type="none"/>
            </a:ln>
          </p:spPr>
          <p:txBody>
            <a:bodyPr anchorCtr="0" anchor="t" bIns="0" lIns="0" spcFirstLastPara="1" rIns="0" wrap="square" tIns="33000">
              <a:spAutoFit/>
            </a:bodyPr>
            <a:lstStyle/>
            <a:p>
              <a:pPr indent="0" lvl="0" marL="250190" marR="0" rtl="0" algn="l">
                <a:lnSpc>
                  <a:spcPct val="100000"/>
                </a:lnSpc>
                <a:spcBef>
                  <a:spcPts val="0"/>
                </a:spcBef>
                <a:spcAft>
                  <a:spcPts val="0"/>
                </a:spcAft>
                <a:buNone/>
              </a:pPr>
              <a:r>
                <a:rPr b="1" lang="en-US" sz="1200">
                  <a:solidFill>
                    <a:srgbClr val="FFFFFF"/>
                  </a:solidFill>
                  <a:latin typeface="Tahoma"/>
                  <a:ea typeface="Tahoma"/>
                  <a:cs typeface="Tahoma"/>
                  <a:sym typeface="Tahoma"/>
                </a:rPr>
                <a:t>BUKA BLOKIR STNK</a:t>
              </a:r>
              <a:endParaRPr sz="1200">
                <a:solidFill>
                  <a:schemeClr val="dk1"/>
                </a:solidFill>
                <a:latin typeface="Tahoma"/>
                <a:ea typeface="Tahoma"/>
                <a:cs typeface="Tahoma"/>
                <a:sym typeface="Tahoma"/>
              </a:endParaRPr>
            </a:p>
          </p:txBody>
        </p:sp>
        <p:pic>
          <p:nvPicPr>
            <p:cNvPr id="1076" name="Google Shape;1076;p29"/>
            <p:cNvPicPr preferRelativeResize="0"/>
            <p:nvPr/>
          </p:nvPicPr>
          <p:blipFill rotWithShape="1">
            <a:blip r:embed="rId26">
              <a:alphaModFix/>
            </a:blip>
            <a:srcRect b="0" l="0" r="0" t="0"/>
            <a:stretch/>
          </p:blipFill>
          <p:spPr>
            <a:xfrm>
              <a:off x="8164068" y="745236"/>
              <a:ext cx="3774948" cy="1950720"/>
            </a:xfrm>
            <a:prstGeom prst="rect">
              <a:avLst/>
            </a:prstGeom>
            <a:noFill/>
            <a:ln>
              <a:noFill/>
            </a:ln>
          </p:spPr>
        </p:pic>
        <p:sp>
          <p:nvSpPr>
            <p:cNvPr id="1077" name="Google Shape;1077;p29"/>
            <p:cNvSpPr txBox="1"/>
            <p:nvPr/>
          </p:nvSpPr>
          <p:spPr>
            <a:xfrm>
              <a:off x="10331195" y="751331"/>
              <a:ext cx="1606550" cy="245745"/>
            </a:xfrm>
            <a:prstGeom prst="rect">
              <a:avLst/>
            </a:prstGeom>
            <a:solidFill>
              <a:srgbClr val="0066FF">
                <a:alpha val="49411"/>
              </a:srgbClr>
            </a:solidFill>
            <a:ln cap="flat" cmpd="sng" w="12700">
              <a:solidFill>
                <a:srgbClr val="4471C4"/>
              </a:solidFill>
              <a:prstDash val="solid"/>
              <a:round/>
              <a:headEnd len="sm" w="sm" type="none"/>
              <a:tailEnd len="sm" w="sm" type="none"/>
            </a:ln>
          </p:spPr>
          <p:txBody>
            <a:bodyPr anchorCtr="0" anchor="t" bIns="0" lIns="0" spcFirstLastPara="1" rIns="0" wrap="square" tIns="52700">
              <a:spAutoFit/>
            </a:bodyPr>
            <a:lstStyle/>
            <a:p>
              <a:pPr indent="0" lvl="0" marL="117475" marR="0" rtl="0" algn="l">
                <a:lnSpc>
                  <a:spcPct val="100000"/>
                </a:lnSpc>
                <a:spcBef>
                  <a:spcPts val="0"/>
                </a:spcBef>
                <a:spcAft>
                  <a:spcPts val="0"/>
                </a:spcAft>
                <a:buNone/>
              </a:pPr>
              <a:r>
                <a:rPr b="1" lang="en-US" sz="900">
                  <a:solidFill>
                    <a:srgbClr val="FFFFFF"/>
                  </a:solidFill>
                  <a:latin typeface="Tahoma"/>
                  <a:ea typeface="Tahoma"/>
                  <a:cs typeface="Tahoma"/>
                  <a:sym typeface="Tahoma"/>
                </a:rPr>
                <a:t>AZAS VICARIOUSLIABILITY</a:t>
              </a:r>
              <a:endParaRPr sz="900">
                <a:solidFill>
                  <a:schemeClr val="dk1"/>
                </a:solidFill>
                <a:latin typeface="Tahoma"/>
                <a:ea typeface="Tahoma"/>
                <a:cs typeface="Tahoma"/>
                <a:sym typeface="Tahoma"/>
              </a:endParaRPr>
            </a:p>
          </p:txBody>
        </p:sp>
        <p:grpSp>
          <p:nvGrpSpPr>
            <p:cNvPr id="1078" name="Google Shape;1078;p29"/>
            <p:cNvGrpSpPr/>
            <p:nvPr/>
          </p:nvGrpSpPr>
          <p:grpSpPr>
            <a:xfrm>
              <a:off x="10062971" y="1851660"/>
              <a:ext cx="1866900" cy="733425"/>
              <a:chOff x="10062971" y="1851660"/>
              <a:chExt cx="1866900" cy="733425"/>
            </a:xfrm>
          </p:grpSpPr>
          <p:sp>
            <p:nvSpPr>
              <p:cNvPr id="1079" name="Google Shape;1079;p29"/>
              <p:cNvSpPr/>
              <p:nvPr/>
            </p:nvSpPr>
            <p:spPr>
              <a:xfrm>
                <a:off x="10062971" y="1851660"/>
                <a:ext cx="1866900" cy="733425"/>
              </a:xfrm>
              <a:custGeom>
                <a:rect b="b" l="l" r="r" t="t"/>
                <a:pathLst>
                  <a:path extrusionOk="0" h="733425" w="1866900">
                    <a:moveTo>
                      <a:pt x="1866900" y="0"/>
                    </a:moveTo>
                    <a:lnTo>
                      <a:pt x="0" y="0"/>
                    </a:lnTo>
                    <a:lnTo>
                      <a:pt x="0" y="733044"/>
                    </a:lnTo>
                    <a:lnTo>
                      <a:pt x="1866900" y="733044"/>
                    </a:lnTo>
                    <a:lnTo>
                      <a:pt x="1866900" y="0"/>
                    </a:lnTo>
                    <a:close/>
                  </a:path>
                </a:pathLst>
              </a:custGeom>
              <a:solidFill>
                <a:srgbClr val="0066FF">
                  <a:alpha val="4941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29"/>
              <p:cNvSpPr/>
              <p:nvPr/>
            </p:nvSpPr>
            <p:spPr>
              <a:xfrm>
                <a:off x="10062971" y="1851660"/>
                <a:ext cx="1866900" cy="733425"/>
              </a:xfrm>
              <a:custGeom>
                <a:rect b="b" l="l" r="r" t="t"/>
                <a:pathLst>
                  <a:path extrusionOk="0" h="733425" w="1866900">
                    <a:moveTo>
                      <a:pt x="0" y="733044"/>
                    </a:moveTo>
                    <a:lnTo>
                      <a:pt x="1866900" y="733044"/>
                    </a:lnTo>
                    <a:lnTo>
                      <a:pt x="1866900" y="0"/>
                    </a:lnTo>
                    <a:lnTo>
                      <a:pt x="0" y="0"/>
                    </a:lnTo>
                    <a:lnTo>
                      <a:pt x="0" y="733044"/>
                    </a:lnTo>
                    <a:close/>
                  </a:path>
                </a:pathLst>
              </a:custGeom>
              <a:noFill/>
              <a:ln cap="flat" cmpd="sng" w="12700">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81" name="Google Shape;1081;p29"/>
            <p:cNvSpPr txBox="1"/>
            <p:nvPr/>
          </p:nvSpPr>
          <p:spPr>
            <a:xfrm>
              <a:off x="10209403" y="1928876"/>
              <a:ext cx="1655316" cy="574040"/>
            </a:xfrm>
            <a:prstGeom prst="rect">
              <a:avLst/>
            </a:prstGeom>
            <a:noFill/>
            <a:ln>
              <a:noFill/>
            </a:ln>
          </p:spPr>
          <p:txBody>
            <a:bodyPr anchorCtr="0" anchor="t" bIns="0" lIns="0" spcFirstLastPara="1" rIns="0" wrap="square" tIns="12700">
              <a:spAutoFit/>
            </a:bodyPr>
            <a:lstStyle/>
            <a:p>
              <a:pPr indent="0" lvl="0" marL="106679" marR="99060" rtl="0" algn="ctr">
                <a:lnSpc>
                  <a:spcPct val="100000"/>
                </a:lnSpc>
                <a:spcBef>
                  <a:spcPts val="0"/>
                </a:spcBef>
                <a:spcAft>
                  <a:spcPts val="0"/>
                </a:spcAft>
                <a:buNone/>
              </a:pPr>
              <a:r>
                <a:rPr b="1" lang="en-US" sz="1200">
                  <a:solidFill>
                    <a:srgbClr val="FFFFFF"/>
                  </a:solidFill>
                  <a:latin typeface="Tahoma"/>
                  <a:ea typeface="Tahoma"/>
                  <a:cs typeface="Tahoma"/>
                  <a:sym typeface="Tahoma"/>
                </a:rPr>
                <a:t>KIRIM KONFIRMASI  GO-SIGAP</a:t>
              </a:r>
              <a:endParaRPr sz="1200">
                <a:solidFill>
                  <a:schemeClr val="dk1"/>
                </a:solidFill>
                <a:latin typeface="Tahoma"/>
                <a:ea typeface="Tahoma"/>
                <a:cs typeface="Tahoma"/>
                <a:sym typeface="Tahoma"/>
              </a:endParaRPr>
            </a:p>
            <a:p>
              <a:pPr indent="0" lvl="0" marL="0" marR="0" rtl="0" algn="ctr">
                <a:lnSpc>
                  <a:spcPct val="100000"/>
                </a:lnSpc>
                <a:spcBef>
                  <a:spcPts val="0"/>
                </a:spcBef>
                <a:spcAft>
                  <a:spcPts val="0"/>
                </a:spcAft>
                <a:buNone/>
              </a:pPr>
              <a:r>
                <a:rPr b="1" lang="en-US" sz="1200">
                  <a:solidFill>
                    <a:srgbClr val="FFFFFF"/>
                  </a:solidFill>
                  <a:latin typeface="Tahoma"/>
                  <a:ea typeface="Tahoma"/>
                  <a:cs typeface="Tahoma"/>
                  <a:sym typeface="Tahoma"/>
                </a:rPr>
                <a:t>KEPADA PELANGGAR</a:t>
              </a:r>
              <a:endParaRPr sz="1200">
                <a:solidFill>
                  <a:schemeClr val="dk1"/>
                </a:solidFill>
                <a:latin typeface="Tahoma"/>
                <a:ea typeface="Tahoma"/>
                <a:cs typeface="Tahoma"/>
                <a:sym typeface="Tahoma"/>
              </a:endParaRPr>
            </a:p>
          </p:txBody>
        </p:sp>
        <p:grpSp>
          <p:nvGrpSpPr>
            <p:cNvPr id="1082" name="Google Shape;1082;p29"/>
            <p:cNvGrpSpPr/>
            <p:nvPr/>
          </p:nvGrpSpPr>
          <p:grpSpPr>
            <a:xfrm>
              <a:off x="4572000" y="1307591"/>
              <a:ext cx="5759576" cy="5012691"/>
              <a:chOff x="4572000" y="1307591"/>
              <a:chExt cx="5759576" cy="5012691"/>
            </a:xfrm>
          </p:grpSpPr>
          <p:sp>
            <p:nvSpPr>
              <p:cNvPr id="1083" name="Google Shape;1083;p29"/>
              <p:cNvSpPr/>
              <p:nvPr/>
            </p:nvSpPr>
            <p:spPr>
              <a:xfrm>
                <a:off x="9697211" y="1357883"/>
                <a:ext cx="634365" cy="634365"/>
              </a:xfrm>
              <a:custGeom>
                <a:rect b="b" l="l" r="r" t="t"/>
                <a:pathLst>
                  <a:path extrusionOk="0" h="634364" w="634365">
                    <a:moveTo>
                      <a:pt x="316992" y="0"/>
                    </a:moveTo>
                    <a:lnTo>
                      <a:pt x="270135" y="3435"/>
                    </a:lnTo>
                    <a:lnTo>
                      <a:pt x="225417" y="13416"/>
                    </a:lnTo>
                    <a:lnTo>
                      <a:pt x="183328" y="29451"/>
                    </a:lnTo>
                    <a:lnTo>
                      <a:pt x="144358" y="51053"/>
                    </a:lnTo>
                    <a:lnTo>
                      <a:pt x="108996" y="77731"/>
                    </a:lnTo>
                    <a:lnTo>
                      <a:pt x="77731" y="108996"/>
                    </a:lnTo>
                    <a:lnTo>
                      <a:pt x="51053" y="144358"/>
                    </a:lnTo>
                    <a:lnTo>
                      <a:pt x="29451" y="183328"/>
                    </a:lnTo>
                    <a:lnTo>
                      <a:pt x="13416" y="225417"/>
                    </a:lnTo>
                    <a:lnTo>
                      <a:pt x="3435" y="270135"/>
                    </a:lnTo>
                    <a:lnTo>
                      <a:pt x="0" y="316991"/>
                    </a:lnTo>
                    <a:lnTo>
                      <a:pt x="3435" y="363848"/>
                    </a:lnTo>
                    <a:lnTo>
                      <a:pt x="13416" y="408566"/>
                    </a:lnTo>
                    <a:lnTo>
                      <a:pt x="29451" y="450655"/>
                    </a:lnTo>
                    <a:lnTo>
                      <a:pt x="51053" y="489625"/>
                    </a:lnTo>
                    <a:lnTo>
                      <a:pt x="77731" y="524987"/>
                    </a:lnTo>
                    <a:lnTo>
                      <a:pt x="108996" y="556252"/>
                    </a:lnTo>
                    <a:lnTo>
                      <a:pt x="144358" y="582930"/>
                    </a:lnTo>
                    <a:lnTo>
                      <a:pt x="183328" y="604532"/>
                    </a:lnTo>
                    <a:lnTo>
                      <a:pt x="225417" y="620567"/>
                    </a:lnTo>
                    <a:lnTo>
                      <a:pt x="270135" y="630548"/>
                    </a:lnTo>
                    <a:lnTo>
                      <a:pt x="316992" y="633983"/>
                    </a:lnTo>
                    <a:lnTo>
                      <a:pt x="363820" y="630548"/>
                    </a:lnTo>
                    <a:lnTo>
                      <a:pt x="408520" y="620567"/>
                    </a:lnTo>
                    <a:lnTo>
                      <a:pt x="450600" y="604532"/>
                    </a:lnTo>
                    <a:lnTo>
                      <a:pt x="489569" y="582930"/>
                    </a:lnTo>
                    <a:lnTo>
                      <a:pt x="524936" y="556252"/>
                    </a:lnTo>
                    <a:lnTo>
                      <a:pt x="556209" y="524987"/>
                    </a:lnTo>
                    <a:lnTo>
                      <a:pt x="582898" y="489625"/>
                    </a:lnTo>
                    <a:lnTo>
                      <a:pt x="604511" y="450655"/>
                    </a:lnTo>
                    <a:lnTo>
                      <a:pt x="620557" y="408566"/>
                    </a:lnTo>
                    <a:lnTo>
                      <a:pt x="630545" y="363848"/>
                    </a:lnTo>
                    <a:lnTo>
                      <a:pt x="633984" y="316991"/>
                    </a:lnTo>
                    <a:lnTo>
                      <a:pt x="630545" y="270135"/>
                    </a:lnTo>
                    <a:lnTo>
                      <a:pt x="620557" y="225417"/>
                    </a:lnTo>
                    <a:lnTo>
                      <a:pt x="604511" y="183328"/>
                    </a:lnTo>
                    <a:lnTo>
                      <a:pt x="582898" y="144358"/>
                    </a:lnTo>
                    <a:lnTo>
                      <a:pt x="556209" y="108996"/>
                    </a:lnTo>
                    <a:lnTo>
                      <a:pt x="524936" y="77731"/>
                    </a:lnTo>
                    <a:lnTo>
                      <a:pt x="489569" y="51053"/>
                    </a:lnTo>
                    <a:lnTo>
                      <a:pt x="450600" y="29451"/>
                    </a:lnTo>
                    <a:lnTo>
                      <a:pt x="408520" y="13416"/>
                    </a:lnTo>
                    <a:lnTo>
                      <a:pt x="363820" y="3435"/>
                    </a:lnTo>
                    <a:lnTo>
                      <a:pt x="31699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84" name="Google Shape;1084;p29"/>
              <p:cNvPicPr preferRelativeResize="0"/>
              <p:nvPr/>
            </p:nvPicPr>
            <p:blipFill rotWithShape="1">
              <a:blip r:embed="rId13">
                <a:alphaModFix/>
              </a:blip>
              <a:srcRect b="0" l="0" r="0" t="0"/>
              <a:stretch/>
            </p:blipFill>
            <p:spPr>
              <a:xfrm>
                <a:off x="9741408" y="1402079"/>
                <a:ext cx="545592" cy="547115"/>
              </a:xfrm>
              <a:prstGeom prst="rect">
                <a:avLst/>
              </a:prstGeom>
              <a:noFill/>
              <a:ln>
                <a:noFill/>
              </a:ln>
            </p:spPr>
          </p:pic>
          <p:sp>
            <p:nvSpPr>
              <p:cNvPr id="1085" name="Google Shape;1085;p29"/>
              <p:cNvSpPr/>
              <p:nvPr/>
            </p:nvSpPr>
            <p:spPr>
              <a:xfrm>
                <a:off x="7473695" y="1307591"/>
                <a:ext cx="853440" cy="574675"/>
              </a:xfrm>
              <a:custGeom>
                <a:rect b="b" l="l" r="r" t="t"/>
                <a:pathLst>
                  <a:path extrusionOk="0" h="574675" w="853440">
                    <a:moveTo>
                      <a:pt x="566165" y="0"/>
                    </a:moveTo>
                    <a:lnTo>
                      <a:pt x="566165" y="143637"/>
                    </a:lnTo>
                    <a:lnTo>
                      <a:pt x="0" y="143637"/>
                    </a:lnTo>
                    <a:lnTo>
                      <a:pt x="0" y="430911"/>
                    </a:lnTo>
                    <a:lnTo>
                      <a:pt x="566165" y="430911"/>
                    </a:lnTo>
                    <a:lnTo>
                      <a:pt x="566165" y="574548"/>
                    </a:lnTo>
                    <a:lnTo>
                      <a:pt x="853439" y="287274"/>
                    </a:lnTo>
                    <a:lnTo>
                      <a:pt x="566165"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6" name="Google Shape;1086;p29"/>
              <p:cNvSpPr/>
              <p:nvPr/>
            </p:nvSpPr>
            <p:spPr>
              <a:xfrm>
                <a:off x="7473695" y="1307591"/>
                <a:ext cx="853440" cy="574675"/>
              </a:xfrm>
              <a:custGeom>
                <a:rect b="b" l="l" r="r" t="t"/>
                <a:pathLst>
                  <a:path extrusionOk="0" h="574675" w="853440">
                    <a:moveTo>
                      <a:pt x="0" y="143637"/>
                    </a:moveTo>
                    <a:lnTo>
                      <a:pt x="566165" y="143637"/>
                    </a:lnTo>
                    <a:lnTo>
                      <a:pt x="566165" y="0"/>
                    </a:lnTo>
                    <a:lnTo>
                      <a:pt x="853439" y="287274"/>
                    </a:lnTo>
                    <a:lnTo>
                      <a:pt x="566165" y="574548"/>
                    </a:lnTo>
                    <a:lnTo>
                      <a:pt x="566165" y="430911"/>
                    </a:lnTo>
                    <a:lnTo>
                      <a:pt x="0" y="430911"/>
                    </a:lnTo>
                    <a:lnTo>
                      <a:pt x="0" y="143637"/>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7" name="Google Shape;1087;p29"/>
              <p:cNvSpPr/>
              <p:nvPr/>
            </p:nvSpPr>
            <p:spPr>
              <a:xfrm>
                <a:off x="4572000" y="5963412"/>
                <a:ext cx="685800" cy="356870"/>
              </a:xfrm>
              <a:custGeom>
                <a:rect b="b" l="l" r="r" t="t"/>
                <a:pathLst>
                  <a:path extrusionOk="0" h="356870" w="685800">
                    <a:moveTo>
                      <a:pt x="507491" y="0"/>
                    </a:moveTo>
                    <a:lnTo>
                      <a:pt x="507491" y="89153"/>
                    </a:lnTo>
                    <a:lnTo>
                      <a:pt x="178308" y="89153"/>
                    </a:lnTo>
                    <a:lnTo>
                      <a:pt x="178308" y="0"/>
                    </a:lnTo>
                    <a:lnTo>
                      <a:pt x="0" y="178308"/>
                    </a:lnTo>
                    <a:lnTo>
                      <a:pt x="178308" y="356616"/>
                    </a:lnTo>
                    <a:lnTo>
                      <a:pt x="178308" y="267461"/>
                    </a:lnTo>
                    <a:lnTo>
                      <a:pt x="507491" y="267461"/>
                    </a:lnTo>
                    <a:lnTo>
                      <a:pt x="507491" y="356616"/>
                    </a:lnTo>
                    <a:lnTo>
                      <a:pt x="685800" y="178308"/>
                    </a:lnTo>
                    <a:lnTo>
                      <a:pt x="507491" y="0"/>
                    </a:lnTo>
                    <a:close/>
                  </a:path>
                </a:pathLst>
              </a:custGeom>
              <a:solidFill>
                <a:srgbClr val="92D0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8" name="Google Shape;1088;p29"/>
              <p:cNvSpPr/>
              <p:nvPr/>
            </p:nvSpPr>
            <p:spPr>
              <a:xfrm>
                <a:off x="4572000" y="5963412"/>
                <a:ext cx="685800" cy="356870"/>
              </a:xfrm>
              <a:custGeom>
                <a:rect b="b" l="l" r="r" t="t"/>
                <a:pathLst>
                  <a:path extrusionOk="0" h="356870" w="685800">
                    <a:moveTo>
                      <a:pt x="507491" y="0"/>
                    </a:moveTo>
                    <a:lnTo>
                      <a:pt x="685800" y="178308"/>
                    </a:lnTo>
                    <a:lnTo>
                      <a:pt x="507491" y="356616"/>
                    </a:lnTo>
                    <a:lnTo>
                      <a:pt x="507491" y="267461"/>
                    </a:lnTo>
                    <a:lnTo>
                      <a:pt x="178308" y="267461"/>
                    </a:lnTo>
                    <a:lnTo>
                      <a:pt x="178308" y="356616"/>
                    </a:lnTo>
                    <a:lnTo>
                      <a:pt x="0" y="178308"/>
                    </a:lnTo>
                    <a:lnTo>
                      <a:pt x="178308" y="0"/>
                    </a:lnTo>
                    <a:lnTo>
                      <a:pt x="178308" y="89153"/>
                    </a:lnTo>
                    <a:lnTo>
                      <a:pt x="507491" y="89153"/>
                    </a:lnTo>
                    <a:lnTo>
                      <a:pt x="507491"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pSp>
        <p:nvGrpSpPr>
          <p:cNvPr id="141" name="Google Shape;141;p3"/>
          <p:cNvGrpSpPr/>
          <p:nvPr/>
        </p:nvGrpSpPr>
        <p:grpSpPr>
          <a:xfrm>
            <a:off x="-10816" y="-1642"/>
            <a:ext cx="12215019" cy="6890213"/>
            <a:chOff x="-10816" y="-1642"/>
            <a:chExt cx="12215019" cy="6890213"/>
          </a:xfrm>
        </p:grpSpPr>
        <p:grpSp>
          <p:nvGrpSpPr>
            <p:cNvPr id="142" name="Google Shape;142;p3"/>
            <p:cNvGrpSpPr/>
            <p:nvPr/>
          </p:nvGrpSpPr>
          <p:grpSpPr>
            <a:xfrm>
              <a:off x="-10816" y="-1642"/>
              <a:ext cx="12215019" cy="6890213"/>
              <a:chOff x="-10816" y="-1642"/>
              <a:chExt cx="12215019" cy="6890213"/>
            </a:xfrm>
          </p:grpSpPr>
          <p:pic>
            <p:nvPicPr>
              <p:cNvPr id="143" name="Google Shape;143;p3"/>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44" name="Google Shape;144;p3"/>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3"/>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3"/>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3"/>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3"/>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9" name="Google Shape;149;p3"/>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50" name="Google Shape;150;p3"/>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51" name="Google Shape;151;p3"/>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2" name="Google Shape;152;p3"/>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53" name="Google Shape;153;p3"/>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3"/>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5" name="Google Shape;155;p3"/>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56" name="Google Shape;156;p3"/>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57" name="Google Shape;157;p3"/>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58" name="Google Shape;158;p3"/>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159" name="Google Shape;159;p3"/>
          <p:cNvSpPr txBox="1"/>
          <p:nvPr/>
        </p:nvSpPr>
        <p:spPr>
          <a:xfrm>
            <a:off x="1606039" y="300961"/>
            <a:ext cx="271274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chemeClr val="dk1"/>
                </a:solidFill>
                <a:latin typeface="Impact"/>
                <a:ea typeface="Impact"/>
                <a:cs typeface="Impact"/>
                <a:sym typeface="Impact"/>
              </a:rPr>
              <a:t>Lanjutan………..</a:t>
            </a:r>
            <a:endParaRPr b="1" i="1" sz="2800">
              <a:solidFill>
                <a:schemeClr val="dk1"/>
              </a:solidFill>
              <a:latin typeface="Impact"/>
              <a:ea typeface="Impact"/>
              <a:cs typeface="Impact"/>
              <a:sym typeface="Impact"/>
            </a:endParaRPr>
          </a:p>
        </p:txBody>
      </p:sp>
      <p:sp>
        <p:nvSpPr>
          <p:cNvPr id="160" name="Google Shape;160;p3"/>
          <p:cNvSpPr txBox="1"/>
          <p:nvPr/>
        </p:nvSpPr>
        <p:spPr>
          <a:xfrm>
            <a:off x="397565" y="1338724"/>
            <a:ext cx="1098605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FFFFFF"/>
                </a:solidFill>
                <a:latin typeface="Impact"/>
                <a:ea typeface="Impact"/>
                <a:cs typeface="Impact"/>
                <a:sym typeface="Impact"/>
              </a:rPr>
              <a:t>Data Pelanggaran Lalu Lintas Periode Tahun 2018-2022 Smst I</a:t>
            </a:r>
            <a:endParaRPr/>
          </a:p>
        </p:txBody>
      </p:sp>
      <p:sp>
        <p:nvSpPr>
          <p:cNvPr id="161" name="Google Shape;161;p3"/>
          <p:cNvSpPr txBox="1"/>
          <p:nvPr>
            <p:ph idx="12" type="sldNum"/>
          </p:nvPr>
        </p:nvSpPr>
        <p:spPr>
          <a:xfrm>
            <a:off x="11480800" y="6298293"/>
            <a:ext cx="46808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162" name="Google Shape;162;p3"/>
          <p:cNvGraphicFramePr/>
          <p:nvPr/>
        </p:nvGraphicFramePr>
        <p:xfrm>
          <a:off x="382317" y="2162905"/>
          <a:ext cx="5962210" cy="3356371"/>
        </p:xfrm>
        <a:graphic>
          <a:graphicData uri="http://schemas.openxmlformats.org/drawingml/2006/chart">
            <c:chart r:id="rId10"/>
          </a:graphicData>
        </a:graphic>
      </p:graphicFrame>
      <p:graphicFrame>
        <p:nvGraphicFramePr>
          <p:cNvPr id="163" name="Google Shape;163;p3"/>
          <p:cNvGraphicFramePr/>
          <p:nvPr/>
        </p:nvGraphicFramePr>
        <p:xfrm>
          <a:off x="6513340" y="2170736"/>
          <a:ext cx="3000000" cy="3000000"/>
        </p:xfrm>
        <a:graphic>
          <a:graphicData uri="http://schemas.openxmlformats.org/drawingml/2006/table">
            <a:tbl>
              <a:tblPr>
                <a:noFill/>
                <a:tableStyleId>{C64DD0E0-F690-4A99-A329-3240DF09551D}</a:tableStyleId>
              </a:tblPr>
              <a:tblGrid>
                <a:gridCol w="1008550"/>
                <a:gridCol w="921600"/>
                <a:gridCol w="925950"/>
                <a:gridCol w="925950"/>
                <a:gridCol w="925950"/>
                <a:gridCol w="834675"/>
              </a:tblGrid>
              <a:tr h="645675">
                <a:tc>
                  <a:txBody>
                    <a:bodyPr/>
                    <a:lstStyle/>
                    <a:p>
                      <a:pPr indent="0" lvl="0" marL="0" marR="0" rtl="0" algn="ctr">
                        <a:spcBef>
                          <a:spcPts val="0"/>
                        </a:spcBef>
                        <a:spcAft>
                          <a:spcPts val="0"/>
                        </a:spcAft>
                        <a:buNone/>
                      </a:pPr>
                      <a:r>
                        <a:t/>
                      </a:r>
                      <a:endParaRPr b="1" i="0" sz="1200" u="none" cap="none" strike="noStrike">
                        <a:solidFill>
                          <a:srgbClr val="000000"/>
                        </a:solidFill>
                        <a:latin typeface="Tahoma"/>
                        <a:ea typeface="Tahoma"/>
                        <a:cs typeface="Tahoma"/>
                        <a:sym typeface="Tahoma"/>
                      </a:endParaRPr>
                    </a:p>
                  </a:txBody>
                  <a:tcPr marT="9525" marB="0" marR="9525" marL="9525" anchor="ctr">
                    <a:solidFill>
                      <a:srgbClr val="00B050"/>
                    </a:solidFill>
                  </a:tcPr>
                </a:tc>
                <a:tc>
                  <a:txBody>
                    <a:bodyPr/>
                    <a:lstStyle/>
                    <a:p>
                      <a:pPr indent="0" lvl="0" marL="0" marR="0" rtl="0" algn="ctr">
                        <a:spcBef>
                          <a:spcPts val="0"/>
                        </a:spcBef>
                        <a:spcAft>
                          <a:spcPts val="0"/>
                        </a:spcAft>
                        <a:buNone/>
                      </a:pPr>
                      <a:r>
                        <a:rPr b="1" lang="en-US" sz="1200" u="none" cap="none" strike="noStrike">
                          <a:solidFill>
                            <a:schemeClr val="lt1"/>
                          </a:solidFill>
                          <a:latin typeface="Tahoma"/>
                          <a:ea typeface="Tahoma"/>
                          <a:cs typeface="Tahoma"/>
                          <a:sym typeface="Tahoma"/>
                        </a:rPr>
                        <a:t>2018</a:t>
                      </a:r>
                      <a:endParaRPr b="1" i="0" sz="1200" u="none" cap="none" strike="noStrike">
                        <a:solidFill>
                          <a:schemeClr val="lt1"/>
                        </a:solidFill>
                        <a:latin typeface="Tahoma"/>
                        <a:ea typeface="Tahoma"/>
                        <a:cs typeface="Tahoma"/>
                        <a:sym typeface="Tahoma"/>
                      </a:endParaRPr>
                    </a:p>
                  </a:txBody>
                  <a:tcPr marT="9525" marB="0" marR="9525" marL="9525" anchor="ctr">
                    <a:solidFill>
                      <a:srgbClr val="00B050"/>
                    </a:solidFill>
                  </a:tcPr>
                </a:tc>
                <a:tc>
                  <a:txBody>
                    <a:bodyPr/>
                    <a:lstStyle/>
                    <a:p>
                      <a:pPr indent="0" lvl="0" marL="0" marR="0" rtl="0" algn="ctr">
                        <a:spcBef>
                          <a:spcPts val="0"/>
                        </a:spcBef>
                        <a:spcAft>
                          <a:spcPts val="0"/>
                        </a:spcAft>
                        <a:buNone/>
                      </a:pPr>
                      <a:r>
                        <a:rPr b="1" lang="en-US" sz="1200" u="none" cap="none" strike="noStrike">
                          <a:solidFill>
                            <a:schemeClr val="lt1"/>
                          </a:solidFill>
                          <a:latin typeface="Tahoma"/>
                          <a:ea typeface="Tahoma"/>
                          <a:cs typeface="Tahoma"/>
                          <a:sym typeface="Tahoma"/>
                        </a:rPr>
                        <a:t>2019</a:t>
                      </a:r>
                      <a:endParaRPr b="1" i="0" sz="1200" u="none" cap="none" strike="noStrike">
                        <a:solidFill>
                          <a:schemeClr val="lt1"/>
                        </a:solidFill>
                        <a:latin typeface="Tahoma"/>
                        <a:ea typeface="Tahoma"/>
                        <a:cs typeface="Tahoma"/>
                        <a:sym typeface="Tahoma"/>
                      </a:endParaRPr>
                    </a:p>
                  </a:txBody>
                  <a:tcPr marT="9525" marB="0" marR="9525" marL="9525" anchor="ctr">
                    <a:solidFill>
                      <a:srgbClr val="00B050"/>
                    </a:solidFill>
                  </a:tcPr>
                </a:tc>
                <a:tc>
                  <a:txBody>
                    <a:bodyPr/>
                    <a:lstStyle/>
                    <a:p>
                      <a:pPr indent="0" lvl="0" marL="0" marR="0" rtl="0" algn="ctr">
                        <a:spcBef>
                          <a:spcPts val="0"/>
                        </a:spcBef>
                        <a:spcAft>
                          <a:spcPts val="0"/>
                        </a:spcAft>
                        <a:buNone/>
                      </a:pPr>
                      <a:r>
                        <a:rPr b="1" lang="en-US" sz="1200" u="none" cap="none" strike="noStrike">
                          <a:solidFill>
                            <a:schemeClr val="lt1"/>
                          </a:solidFill>
                          <a:latin typeface="Tahoma"/>
                          <a:ea typeface="Tahoma"/>
                          <a:cs typeface="Tahoma"/>
                          <a:sym typeface="Tahoma"/>
                        </a:rPr>
                        <a:t>2020</a:t>
                      </a:r>
                      <a:endParaRPr b="1" i="0" sz="1200" u="none" cap="none" strike="noStrike">
                        <a:solidFill>
                          <a:schemeClr val="lt1"/>
                        </a:solidFill>
                        <a:latin typeface="Tahoma"/>
                        <a:ea typeface="Tahoma"/>
                        <a:cs typeface="Tahoma"/>
                        <a:sym typeface="Tahoma"/>
                      </a:endParaRPr>
                    </a:p>
                  </a:txBody>
                  <a:tcPr marT="9525" marB="0" marR="9525" marL="9525" anchor="ctr">
                    <a:solidFill>
                      <a:srgbClr val="00B050"/>
                    </a:solidFill>
                  </a:tcPr>
                </a:tc>
                <a:tc>
                  <a:txBody>
                    <a:bodyPr/>
                    <a:lstStyle/>
                    <a:p>
                      <a:pPr indent="0" lvl="0" marL="0" marR="0" rtl="0" algn="ctr">
                        <a:spcBef>
                          <a:spcPts val="0"/>
                        </a:spcBef>
                        <a:spcAft>
                          <a:spcPts val="0"/>
                        </a:spcAft>
                        <a:buNone/>
                      </a:pPr>
                      <a:r>
                        <a:rPr b="1" lang="en-US" sz="1200" u="none" cap="none" strike="noStrike">
                          <a:solidFill>
                            <a:schemeClr val="lt1"/>
                          </a:solidFill>
                          <a:latin typeface="Tahoma"/>
                          <a:ea typeface="Tahoma"/>
                          <a:cs typeface="Tahoma"/>
                          <a:sym typeface="Tahoma"/>
                        </a:rPr>
                        <a:t>2021</a:t>
                      </a:r>
                      <a:endParaRPr b="1" i="0" sz="1200" u="none" cap="none" strike="noStrike">
                        <a:solidFill>
                          <a:schemeClr val="lt1"/>
                        </a:solidFill>
                        <a:latin typeface="Tahoma"/>
                        <a:ea typeface="Tahoma"/>
                        <a:cs typeface="Tahoma"/>
                        <a:sym typeface="Tahoma"/>
                      </a:endParaRPr>
                    </a:p>
                  </a:txBody>
                  <a:tcPr marT="9525" marB="0" marR="9525" marL="9525" anchor="ctr">
                    <a:solidFill>
                      <a:srgbClr val="00B050"/>
                    </a:solidFill>
                  </a:tcPr>
                </a:tc>
                <a:tc>
                  <a:txBody>
                    <a:bodyPr/>
                    <a:lstStyle/>
                    <a:p>
                      <a:pPr indent="0" lvl="0" marL="0" marR="0" rtl="0" algn="ctr">
                        <a:spcBef>
                          <a:spcPts val="0"/>
                        </a:spcBef>
                        <a:spcAft>
                          <a:spcPts val="0"/>
                        </a:spcAft>
                        <a:buNone/>
                      </a:pPr>
                      <a:r>
                        <a:rPr b="1" lang="en-US" sz="1200" u="none" cap="none" strike="noStrike">
                          <a:solidFill>
                            <a:schemeClr val="lt1"/>
                          </a:solidFill>
                          <a:latin typeface="Tahoma"/>
                          <a:ea typeface="Tahoma"/>
                          <a:cs typeface="Tahoma"/>
                          <a:sym typeface="Tahoma"/>
                        </a:rPr>
                        <a:t>2022 </a:t>
                      </a:r>
                      <a:endParaRPr/>
                    </a:p>
                    <a:p>
                      <a:pPr indent="0" lvl="0" marL="0" marR="0" rtl="0" algn="ctr">
                        <a:spcBef>
                          <a:spcPts val="0"/>
                        </a:spcBef>
                        <a:spcAft>
                          <a:spcPts val="0"/>
                        </a:spcAft>
                        <a:buNone/>
                      </a:pPr>
                      <a:r>
                        <a:rPr b="1" lang="en-US" sz="1200" u="none" cap="none" strike="noStrike">
                          <a:solidFill>
                            <a:schemeClr val="lt1"/>
                          </a:solidFill>
                          <a:latin typeface="Tahoma"/>
                          <a:ea typeface="Tahoma"/>
                          <a:cs typeface="Tahoma"/>
                          <a:sym typeface="Tahoma"/>
                        </a:rPr>
                        <a:t>SMT I</a:t>
                      </a:r>
                      <a:endParaRPr b="1" i="0" sz="1200" u="none" cap="none" strike="noStrike">
                        <a:solidFill>
                          <a:schemeClr val="lt1"/>
                        </a:solidFill>
                        <a:latin typeface="Tahoma"/>
                        <a:ea typeface="Tahoma"/>
                        <a:cs typeface="Tahoma"/>
                        <a:sym typeface="Tahoma"/>
                      </a:endParaRPr>
                    </a:p>
                  </a:txBody>
                  <a:tcPr marT="9525" marB="0" marR="9525" marL="9525" anchor="ctr">
                    <a:solidFill>
                      <a:srgbClr val="00B050"/>
                    </a:solidFill>
                  </a:tcPr>
                </a:tc>
              </a:tr>
              <a:tr h="329875">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TILANG</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1.483.321</a:t>
                      </a:r>
                      <a:endParaRPr b="1" i="0" sz="1200" u="none" cap="none" strike="noStrike">
                        <a:solidFill>
                          <a:srgbClr val="FFFFFF"/>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1.237.295</a:t>
                      </a:r>
                      <a:endParaRPr b="1" i="0" sz="1200" u="none" cap="none" strike="noStrike">
                        <a:solidFill>
                          <a:srgbClr val="FFFFFF"/>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704.547</a:t>
                      </a:r>
                      <a:endParaRPr b="1" i="0" sz="1200" u="none" cap="none" strike="noStrike">
                        <a:solidFill>
                          <a:srgbClr val="FFFFFF"/>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226.670</a:t>
                      </a:r>
                      <a:endParaRPr b="1" i="0" sz="1200" u="none" cap="none" strike="noStrike">
                        <a:solidFill>
                          <a:srgbClr val="FFFFFF"/>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268.899</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r>
              <a:tr h="329875">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TEGURAN</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1.133.873</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813.855</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448.801</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81.082</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107.729</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r>
              <a:tr h="645675">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JUMLAH </a:t>
                      </a:r>
                      <a:endParaRPr/>
                    </a:p>
                    <a:p>
                      <a:pPr indent="0" lvl="0" marL="0" marR="0" rtl="0" algn="ctr">
                        <a:spcBef>
                          <a:spcPts val="0"/>
                        </a:spcBef>
                        <a:spcAft>
                          <a:spcPts val="0"/>
                        </a:spcAft>
                        <a:buNone/>
                      </a:pPr>
                      <a:r>
                        <a:rPr b="1" lang="en-US" sz="1200" u="none" cap="none" strike="noStrike">
                          <a:latin typeface="Tahoma"/>
                          <a:ea typeface="Tahoma"/>
                          <a:cs typeface="Tahoma"/>
                          <a:sym typeface="Tahoma"/>
                        </a:rPr>
                        <a:t>GAR</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2.617.194</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2.051.150</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1.153.348</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307.744</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c>
                  <a:txBody>
                    <a:bodyPr/>
                    <a:lstStyle/>
                    <a:p>
                      <a:pPr indent="0" lvl="0" marL="0" marR="0" rtl="0" algn="ctr">
                        <a:spcBef>
                          <a:spcPts val="0"/>
                        </a:spcBef>
                        <a:spcAft>
                          <a:spcPts val="0"/>
                        </a:spcAft>
                        <a:buNone/>
                      </a:pPr>
                      <a:r>
                        <a:rPr b="1" lang="en-US" sz="1200" u="none" cap="none" strike="noStrike">
                          <a:latin typeface="Tahoma"/>
                          <a:ea typeface="Tahoma"/>
                          <a:cs typeface="Tahoma"/>
                          <a:sym typeface="Tahoma"/>
                        </a:rPr>
                        <a:t>376.628</a:t>
                      </a:r>
                      <a:endParaRPr b="1" i="0" sz="1200" u="none" cap="none" strike="noStrike">
                        <a:solidFill>
                          <a:srgbClr val="000000"/>
                        </a:solidFill>
                        <a:latin typeface="Tahoma"/>
                        <a:ea typeface="Tahoma"/>
                        <a:cs typeface="Tahoma"/>
                        <a:sym typeface="Tahoma"/>
                      </a:endParaRPr>
                    </a:p>
                  </a:txBody>
                  <a:tcPr marT="9525" marB="0" marR="9525" marL="9525" anchor="ctr">
                    <a:solidFill>
                      <a:srgbClr val="FFFF00"/>
                    </a:solidFill>
                  </a:tcPr>
                </a:tc>
              </a:tr>
            </a:tbl>
          </a:graphicData>
        </a:graphic>
      </p:graphicFrame>
      <p:sp>
        <p:nvSpPr>
          <p:cNvPr id="164" name="Google Shape;164;p3"/>
          <p:cNvSpPr txBox="1"/>
          <p:nvPr/>
        </p:nvSpPr>
        <p:spPr>
          <a:xfrm>
            <a:off x="6513340" y="4313211"/>
            <a:ext cx="5542673" cy="646331"/>
          </a:xfrm>
          <a:prstGeom prst="rect">
            <a:avLst/>
          </a:prstGeom>
          <a:gradFill>
            <a:gsLst>
              <a:gs pos="0">
                <a:srgbClr val="B0500F"/>
              </a:gs>
              <a:gs pos="48000">
                <a:srgbClr val="ED8037"/>
              </a:gs>
              <a:gs pos="100000">
                <a:srgbClr val="F4B081"/>
              </a:gs>
            </a:gsLst>
            <a:lin ang="16200000" scaled="0"/>
          </a:gra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1200">
                <a:solidFill>
                  <a:schemeClr val="lt1"/>
                </a:solidFill>
                <a:latin typeface="Calibri"/>
                <a:ea typeface="Calibri"/>
                <a:cs typeface="Calibri"/>
                <a:sym typeface="Calibri"/>
              </a:rPr>
              <a:t>DARI DATA DIATAS BAHWA JML PELANGGARAN PERIODE 2018 S.D. 2022 MASIH DLM KATEGORI TINGGI KARENA KURANGNYA KESADARAN MASYARAKAT AKAN KETERTIBAN BERLALU LINTAS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grpSp>
        <p:nvGrpSpPr>
          <p:cNvPr id="1093" name="Google Shape;1093;p30"/>
          <p:cNvGrpSpPr/>
          <p:nvPr/>
        </p:nvGrpSpPr>
        <p:grpSpPr>
          <a:xfrm>
            <a:off x="-10816" y="-1642"/>
            <a:ext cx="12215019" cy="6890213"/>
            <a:chOff x="-10816" y="-1642"/>
            <a:chExt cx="12215019" cy="6890213"/>
          </a:xfrm>
        </p:grpSpPr>
        <p:pic>
          <p:nvPicPr>
            <p:cNvPr id="1094" name="Google Shape;1094;p30"/>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095" name="Google Shape;1095;p30"/>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6" name="Google Shape;1096;p30"/>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7" name="Google Shape;1097;p30"/>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8" name="Google Shape;1098;p30"/>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9" name="Google Shape;1099;p30"/>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00" name="Google Shape;1100;p30"/>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101" name="Google Shape;1101;p30"/>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02" name="Google Shape;1102;p30"/>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103" name="Google Shape;1103;p30"/>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4" name="Google Shape;1104;p30"/>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05" name="Google Shape;1105;p30"/>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106" name="Google Shape;1106;p30"/>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107" name="Google Shape;1107;p30"/>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108" name="Google Shape;1108;p30"/>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sp>
        <p:nvSpPr>
          <p:cNvPr id="1109" name="Google Shape;1109;p30"/>
          <p:cNvSpPr txBox="1"/>
          <p:nvPr/>
        </p:nvSpPr>
        <p:spPr>
          <a:xfrm>
            <a:off x="1066367" y="300151"/>
            <a:ext cx="866378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JUMLAH ALSUS ETLE MOBILE SE-JAJARAN POLDA JATENG</a:t>
            </a:r>
            <a:endParaRPr b="1" sz="2800">
              <a:solidFill>
                <a:schemeClr val="dk1"/>
              </a:solidFill>
              <a:latin typeface="Impact"/>
              <a:ea typeface="Impact"/>
              <a:cs typeface="Impact"/>
              <a:sym typeface="Impact"/>
            </a:endParaRPr>
          </a:p>
        </p:txBody>
      </p:sp>
      <p:sp>
        <p:nvSpPr>
          <p:cNvPr id="1110" name="Google Shape;1110;p30"/>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1111" name="Google Shape;1111;p30"/>
          <p:cNvSpPr/>
          <p:nvPr/>
        </p:nvSpPr>
        <p:spPr>
          <a:xfrm>
            <a:off x="10006786" y="6283184"/>
            <a:ext cx="150015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PEMBAHASAN PKS</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 POLDAN PT MELANU</a:t>
            </a:r>
            <a:endParaRPr/>
          </a:p>
        </p:txBody>
      </p:sp>
      <p:pic>
        <p:nvPicPr>
          <p:cNvPr id="1112" name="Google Shape;1112;p30"/>
          <p:cNvPicPr preferRelativeResize="0"/>
          <p:nvPr/>
        </p:nvPicPr>
        <p:blipFill rotWithShape="1">
          <a:blip r:embed="rId10">
            <a:alphaModFix/>
          </a:blip>
          <a:srcRect b="0" l="2479" r="0" t="0"/>
          <a:stretch/>
        </p:blipFill>
        <p:spPr>
          <a:xfrm>
            <a:off x="7151218" y="982101"/>
            <a:ext cx="3421036" cy="5316192"/>
          </a:xfrm>
          <a:prstGeom prst="rect">
            <a:avLst/>
          </a:prstGeom>
          <a:noFill/>
          <a:ln>
            <a:noFill/>
          </a:ln>
        </p:spPr>
      </p:pic>
      <p:pic>
        <p:nvPicPr>
          <p:cNvPr id="1113" name="Google Shape;1113;p30"/>
          <p:cNvPicPr preferRelativeResize="0"/>
          <p:nvPr/>
        </p:nvPicPr>
        <p:blipFill rotWithShape="1">
          <a:blip r:embed="rId11">
            <a:alphaModFix/>
          </a:blip>
          <a:srcRect b="0" l="0" r="0" t="0"/>
          <a:stretch/>
        </p:blipFill>
        <p:spPr>
          <a:xfrm>
            <a:off x="265678" y="1411742"/>
            <a:ext cx="3212168" cy="4274976"/>
          </a:xfrm>
          <a:prstGeom prst="rect">
            <a:avLst/>
          </a:prstGeom>
          <a:noFill/>
          <a:ln>
            <a:noFill/>
          </a:ln>
        </p:spPr>
      </p:pic>
      <p:pic>
        <p:nvPicPr>
          <p:cNvPr id="1114" name="Google Shape;1114;p30"/>
          <p:cNvPicPr preferRelativeResize="0"/>
          <p:nvPr/>
        </p:nvPicPr>
        <p:blipFill rotWithShape="1">
          <a:blip r:embed="rId12">
            <a:alphaModFix/>
          </a:blip>
          <a:srcRect b="0" l="0" r="0" t="0"/>
          <a:stretch/>
        </p:blipFill>
        <p:spPr>
          <a:xfrm>
            <a:off x="3562205" y="1434366"/>
            <a:ext cx="3536096" cy="463780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grpSp>
        <p:nvGrpSpPr>
          <p:cNvPr id="1119" name="Google Shape;1119;p31"/>
          <p:cNvGrpSpPr/>
          <p:nvPr/>
        </p:nvGrpSpPr>
        <p:grpSpPr>
          <a:xfrm>
            <a:off x="-10816" y="-1642"/>
            <a:ext cx="12215019" cy="6890213"/>
            <a:chOff x="-10816" y="-1642"/>
            <a:chExt cx="12215019" cy="6890213"/>
          </a:xfrm>
        </p:grpSpPr>
        <p:pic>
          <p:nvPicPr>
            <p:cNvPr id="1120" name="Google Shape;1120;p31"/>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121" name="Google Shape;1121;p31"/>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2" name="Google Shape;1122;p31"/>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3" name="Google Shape;1123;p31"/>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4" name="Google Shape;1124;p31"/>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5" name="Google Shape;1125;p31"/>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26" name="Google Shape;1126;p31"/>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127" name="Google Shape;1127;p31"/>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28" name="Google Shape;1128;p31"/>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129" name="Google Shape;1129;p31"/>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0" name="Google Shape;1130;p31"/>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31" name="Google Shape;1131;p31"/>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132" name="Google Shape;1132;p31"/>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133" name="Google Shape;1133;p31"/>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134" name="Google Shape;1134;p31"/>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sp>
        <p:nvSpPr>
          <p:cNvPr id="1135" name="Google Shape;1135;p31"/>
          <p:cNvSpPr txBox="1"/>
          <p:nvPr/>
        </p:nvSpPr>
        <p:spPr>
          <a:xfrm>
            <a:off x="1535290" y="292336"/>
            <a:ext cx="74275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Impact"/>
                <a:ea typeface="Impact"/>
                <a:cs typeface="Impact"/>
                <a:sym typeface="Impact"/>
              </a:rPr>
              <a:t>HASIL PELAKSANAAN OPS ZEBRA 2022</a:t>
            </a:r>
            <a:endParaRPr b="1" sz="3200">
              <a:solidFill>
                <a:schemeClr val="dk1"/>
              </a:solidFill>
              <a:latin typeface="Impact"/>
              <a:ea typeface="Impact"/>
              <a:cs typeface="Impact"/>
              <a:sym typeface="Impact"/>
            </a:endParaRPr>
          </a:p>
        </p:txBody>
      </p:sp>
      <p:sp>
        <p:nvSpPr>
          <p:cNvPr id="1136" name="Google Shape;1136;p31"/>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1137" name="Google Shape;1137;p31"/>
          <p:cNvSpPr/>
          <p:nvPr/>
        </p:nvSpPr>
        <p:spPr>
          <a:xfrm>
            <a:off x="10006786" y="6283184"/>
            <a:ext cx="150015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PEMBAHASAN PKS</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 POLDAN PT MELANU</a:t>
            </a:r>
            <a:endParaRPr/>
          </a:p>
        </p:txBody>
      </p:sp>
      <p:pic>
        <p:nvPicPr>
          <p:cNvPr id="1138" name="Google Shape;1138;p31"/>
          <p:cNvPicPr preferRelativeResize="0"/>
          <p:nvPr/>
        </p:nvPicPr>
        <p:blipFill rotWithShape="1">
          <a:blip r:embed="rId10">
            <a:alphaModFix/>
          </a:blip>
          <a:srcRect b="0" l="0" r="0" t="14459"/>
          <a:stretch/>
        </p:blipFill>
        <p:spPr>
          <a:xfrm>
            <a:off x="984995" y="1343382"/>
            <a:ext cx="9478140" cy="467518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grpSp>
        <p:nvGrpSpPr>
          <p:cNvPr id="1143" name="Google Shape;1143;p32"/>
          <p:cNvGrpSpPr/>
          <p:nvPr/>
        </p:nvGrpSpPr>
        <p:grpSpPr>
          <a:xfrm>
            <a:off x="-10816" y="-1642"/>
            <a:ext cx="12215019" cy="6890213"/>
            <a:chOff x="-10816" y="-1642"/>
            <a:chExt cx="12215019" cy="6890213"/>
          </a:xfrm>
        </p:grpSpPr>
        <p:pic>
          <p:nvPicPr>
            <p:cNvPr id="1144" name="Google Shape;1144;p32"/>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145" name="Google Shape;1145;p32"/>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6" name="Google Shape;1146;p32"/>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7" name="Google Shape;1147;p32"/>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8" name="Google Shape;1148;p32"/>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9" name="Google Shape;1149;p32"/>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50" name="Google Shape;1150;p32"/>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151" name="Google Shape;1151;p32"/>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52" name="Google Shape;1152;p32"/>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153" name="Google Shape;1153;p32"/>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4" name="Google Shape;1154;p32"/>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55" name="Google Shape;1155;p32"/>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156" name="Google Shape;1156;p32"/>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157" name="Google Shape;1157;p32"/>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158" name="Google Shape;1158;p32"/>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sp>
        <p:nvSpPr>
          <p:cNvPr id="1159" name="Google Shape;1159;p32"/>
          <p:cNvSpPr txBox="1"/>
          <p:nvPr/>
        </p:nvSpPr>
        <p:spPr>
          <a:xfrm>
            <a:off x="1535290" y="292336"/>
            <a:ext cx="74275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Impact"/>
                <a:ea typeface="Impact"/>
                <a:cs typeface="Impact"/>
                <a:sym typeface="Impact"/>
              </a:rPr>
              <a:t>HASIL PELAKSANAAN OPS ZEBRA 2022</a:t>
            </a:r>
            <a:endParaRPr b="1" sz="3200">
              <a:solidFill>
                <a:schemeClr val="dk1"/>
              </a:solidFill>
              <a:latin typeface="Impact"/>
              <a:ea typeface="Impact"/>
              <a:cs typeface="Impact"/>
              <a:sym typeface="Impact"/>
            </a:endParaRPr>
          </a:p>
        </p:txBody>
      </p:sp>
      <p:sp>
        <p:nvSpPr>
          <p:cNvPr id="1160" name="Google Shape;1160;p32"/>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1161" name="Google Shape;1161;p32"/>
          <p:cNvSpPr/>
          <p:nvPr/>
        </p:nvSpPr>
        <p:spPr>
          <a:xfrm>
            <a:off x="10006786" y="6283184"/>
            <a:ext cx="150015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PEMBAHASAN PKS</a:t>
            </a:r>
            <a:endParaRPr/>
          </a:p>
          <a:p>
            <a:pPr indent="0" lvl="0" marL="0" marR="0" rtl="0" algn="ctr">
              <a:spcBef>
                <a:spcPts val="0"/>
              </a:spcBef>
              <a:spcAft>
                <a:spcPts val="0"/>
              </a:spcAft>
              <a:buNone/>
            </a:pPr>
            <a:r>
              <a:rPr b="0" lang="en-US" sz="1200" cap="none">
                <a:solidFill>
                  <a:schemeClr val="lt1"/>
                </a:solidFill>
                <a:latin typeface="Arial Narrow"/>
                <a:ea typeface="Arial Narrow"/>
                <a:cs typeface="Arial Narrow"/>
                <a:sym typeface="Arial Narrow"/>
              </a:rPr>
              <a:t> POLDAN PT MELANU</a:t>
            </a:r>
            <a:endParaRPr/>
          </a:p>
        </p:txBody>
      </p:sp>
      <p:pic>
        <p:nvPicPr>
          <p:cNvPr id="1162" name="Google Shape;1162;p32"/>
          <p:cNvPicPr preferRelativeResize="0"/>
          <p:nvPr/>
        </p:nvPicPr>
        <p:blipFill rotWithShape="1">
          <a:blip r:embed="rId10">
            <a:alphaModFix/>
          </a:blip>
          <a:srcRect b="0" l="0" r="0" t="0"/>
          <a:stretch/>
        </p:blipFill>
        <p:spPr>
          <a:xfrm>
            <a:off x="1230802" y="1273570"/>
            <a:ext cx="9444456" cy="493357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grpSp>
        <p:nvGrpSpPr>
          <p:cNvPr id="1167" name="Google Shape;1167;p33"/>
          <p:cNvGrpSpPr/>
          <p:nvPr/>
        </p:nvGrpSpPr>
        <p:grpSpPr>
          <a:xfrm>
            <a:off x="-10816" y="-1642"/>
            <a:ext cx="12215019" cy="6890213"/>
            <a:chOff x="-10816" y="-1642"/>
            <a:chExt cx="12215019" cy="6890213"/>
          </a:xfrm>
        </p:grpSpPr>
        <p:grpSp>
          <p:nvGrpSpPr>
            <p:cNvPr id="1168" name="Google Shape;1168;p33"/>
            <p:cNvGrpSpPr/>
            <p:nvPr/>
          </p:nvGrpSpPr>
          <p:grpSpPr>
            <a:xfrm>
              <a:off x="-10816" y="-1642"/>
              <a:ext cx="12215019" cy="6890213"/>
              <a:chOff x="-10816" y="-1642"/>
              <a:chExt cx="12215019" cy="6890213"/>
            </a:xfrm>
          </p:grpSpPr>
          <p:pic>
            <p:nvPicPr>
              <p:cNvPr id="1169" name="Google Shape;1169;p33"/>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170" name="Google Shape;1170;p33"/>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1" name="Google Shape;1171;p33"/>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2" name="Google Shape;1172;p33"/>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3" name="Google Shape;1173;p33"/>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4" name="Google Shape;1174;p33"/>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75" name="Google Shape;1175;p33"/>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176" name="Google Shape;1176;p33"/>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177" name="Google Shape;1177;p33"/>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78" name="Google Shape;1178;p33"/>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179" name="Google Shape;1179;p33"/>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0" name="Google Shape;1180;p33"/>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81" name="Google Shape;1181;p33"/>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182" name="Google Shape;1182;p33"/>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183" name="Google Shape;1183;p33"/>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184" name="Google Shape;1184;p33"/>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cxnSp>
        <p:nvCxnSpPr>
          <p:cNvPr id="1185" name="Google Shape;1185;p33"/>
          <p:cNvCxnSpPr/>
          <p:nvPr/>
        </p:nvCxnSpPr>
        <p:spPr>
          <a:xfrm flipH="1">
            <a:off x="3192365" y="913425"/>
            <a:ext cx="2482200" cy="867900"/>
          </a:xfrm>
          <a:prstGeom prst="bentConnector3">
            <a:avLst>
              <a:gd fmla="val 50000" name="adj1"/>
            </a:avLst>
          </a:prstGeom>
          <a:noFill/>
          <a:ln cap="flat" cmpd="sng" w="57150">
            <a:solidFill>
              <a:srgbClr val="FF0000"/>
            </a:solidFill>
            <a:prstDash val="solid"/>
            <a:miter lim="800000"/>
            <a:headEnd len="sm" w="sm" type="none"/>
            <a:tailEnd len="med" w="med" type="triangle"/>
          </a:ln>
        </p:spPr>
      </p:cxnSp>
      <p:cxnSp>
        <p:nvCxnSpPr>
          <p:cNvPr id="1186" name="Google Shape;1186;p33"/>
          <p:cNvCxnSpPr/>
          <p:nvPr/>
        </p:nvCxnSpPr>
        <p:spPr>
          <a:xfrm>
            <a:off x="5674566" y="913426"/>
            <a:ext cx="2400000" cy="854400"/>
          </a:xfrm>
          <a:prstGeom prst="bentConnector3">
            <a:avLst>
              <a:gd fmla="val 0" name="adj1"/>
            </a:avLst>
          </a:prstGeom>
          <a:noFill/>
          <a:ln cap="flat" cmpd="sng" w="57150">
            <a:solidFill>
              <a:srgbClr val="FF0000"/>
            </a:solidFill>
            <a:prstDash val="solid"/>
            <a:miter lim="800000"/>
            <a:headEnd len="sm" w="sm" type="none"/>
            <a:tailEnd len="med" w="med" type="triangle"/>
          </a:ln>
        </p:spPr>
      </p:cxnSp>
      <p:sp>
        <p:nvSpPr>
          <p:cNvPr id="1187" name="Google Shape;1187;p33"/>
          <p:cNvSpPr txBox="1"/>
          <p:nvPr/>
        </p:nvSpPr>
        <p:spPr>
          <a:xfrm>
            <a:off x="1432755" y="231450"/>
            <a:ext cx="6691014"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VII. MANFAAT PROYEK PERUBAHAN </a:t>
            </a:r>
            <a:endParaRPr b="1" sz="3800">
              <a:solidFill>
                <a:schemeClr val="dk1"/>
              </a:solidFill>
              <a:latin typeface="Impact"/>
              <a:ea typeface="Impact"/>
              <a:cs typeface="Impact"/>
              <a:sym typeface="Impact"/>
            </a:endParaRPr>
          </a:p>
        </p:txBody>
      </p:sp>
      <p:sp>
        <p:nvSpPr>
          <p:cNvPr id="1188" name="Google Shape;1188;p33"/>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1189" name="Google Shape;1189;p33"/>
          <p:cNvSpPr/>
          <p:nvPr/>
        </p:nvSpPr>
        <p:spPr>
          <a:xfrm>
            <a:off x="1663260" y="1849548"/>
            <a:ext cx="3057922" cy="527362"/>
          </a:xfrm>
          <a:prstGeom prst="plaque">
            <a:avLst>
              <a:gd fmla="val 16667" name="adj"/>
            </a:avLst>
          </a:prstGeom>
          <a:solidFill>
            <a:schemeClr val="dk1"/>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Black"/>
                <a:ea typeface="Arial Black"/>
                <a:cs typeface="Arial Black"/>
                <a:sym typeface="Arial Black"/>
              </a:rPr>
              <a:t>   MANFAAT INTERNAL</a:t>
            </a:r>
            <a:endParaRPr sz="1600">
              <a:solidFill>
                <a:schemeClr val="lt1"/>
              </a:solidFill>
              <a:latin typeface="Arial Black"/>
              <a:ea typeface="Arial Black"/>
              <a:cs typeface="Arial Black"/>
              <a:sym typeface="Arial Black"/>
            </a:endParaRPr>
          </a:p>
        </p:txBody>
      </p:sp>
      <p:sp>
        <p:nvSpPr>
          <p:cNvPr id="1190" name="Google Shape;1190;p33"/>
          <p:cNvSpPr/>
          <p:nvPr/>
        </p:nvSpPr>
        <p:spPr>
          <a:xfrm>
            <a:off x="6178131" y="1790268"/>
            <a:ext cx="3941427" cy="527362"/>
          </a:xfrm>
          <a:prstGeom prst="plaque">
            <a:avLst>
              <a:gd fmla="val 16667" name="adj"/>
            </a:avLst>
          </a:prstGeom>
          <a:solidFill>
            <a:srgbClr val="002060"/>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Black"/>
                <a:ea typeface="Arial Black"/>
                <a:cs typeface="Arial Black"/>
                <a:sym typeface="Arial Black"/>
              </a:rPr>
              <a:t>    MANFAAT EKSTERNAL</a:t>
            </a:r>
            <a:endParaRPr sz="1600">
              <a:solidFill>
                <a:schemeClr val="lt1"/>
              </a:solidFill>
              <a:latin typeface="Arial Black"/>
              <a:ea typeface="Arial Black"/>
              <a:cs typeface="Arial Black"/>
              <a:sym typeface="Arial Black"/>
            </a:endParaRPr>
          </a:p>
        </p:txBody>
      </p:sp>
      <p:sp>
        <p:nvSpPr>
          <p:cNvPr id="1191" name="Google Shape;1191;p33"/>
          <p:cNvSpPr/>
          <p:nvPr/>
        </p:nvSpPr>
        <p:spPr>
          <a:xfrm>
            <a:off x="1714032" y="3058120"/>
            <a:ext cx="3057922" cy="1724535"/>
          </a:xfrm>
          <a:prstGeom prst="flowChartAlternateProcess">
            <a:avLst/>
          </a:prstGeom>
          <a:blipFill rotWithShape="1">
            <a:blip r:embed="rId10">
              <a:alphaModFix/>
            </a:blip>
            <a:tile algn="tl" flip="none" tx="0" sx="100000" ty="0" sy="100000"/>
          </a:blipFill>
          <a:ln>
            <a:noFill/>
          </a:ln>
          <a:effectLst>
            <a:outerShdw blurRad="57150" rotWithShape="0" algn="ctr" dir="5400000" dist="19050">
              <a:srgbClr val="000000">
                <a:alpha val="62745"/>
              </a:srgbClr>
            </a:outerShdw>
          </a:effectLst>
        </p:spPr>
        <p:txBody>
          <a:bodyPr anchorCtr="0" anchor="ctr" bIns="216000" lIns="91425" spcFirstLastPara="1" rIns="91425" wrap="square" tIns="144000">
            <a:spAutoFit/>
          </a:bodyPr>
          <a:lstStyle/>
          <a:p>
            <a:pPr indent="-360363" lvl="0" marL="360363" marR="0" rtl="0" algn="l">
              <a:lnSpc>
                <a:spcPct val="15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PROFESIONALISME</a:t>
            </a:r>
            <a:endParaRPr/>
          </a:p>
          <a:p>
            <a:pPr indent="-360363" lvl="0" marL="360363" marR="0" rtl="0" algn="l">
              <a:lnSpc>
                <a:spcPct val="15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RESPONSIF (RESPONSIVENESS) </a:t>
            </a:r>
            <a:endParaRPr/>
          </a:p>
        </p:txBody>
      </p:sp>
      <p:sp>
        <p:nvSpPr>
          <p:cNvPr id="1192" name="Google Shape;1192;p33"/>
          <p:cNvSpPr/>
          <p:nvPr/>
        </p:nvSpPr>
        <p:spPr>
          <a:xfrm>
            <a:off x="6178130" y="3037526"/>
            <a:ext cx="3941426" cy="2442842"/>
          </a:xfrm>
          <a:prstGeom prst="roundRect">
            <a:avLst>
              <a:gd fmla="val 16667" name="adj"/>
            </a:avLst>
          </a:prstGeom>
          <a:blipFill rotWithShape="1">
            <a:blip r:embed="rId11">
              <a:alphaModFix/>
            </a:blip>
            <a:tile algn="tl" flip="none" tx="0" sx="100000" ty="0" sy="100000"/>
          </a:blipFill>
          <a:ln>
            <a:noFill/>
          </a:ln>
          <a:effectLst>
            <a:outerShdw blurRad="57150" rotWithShape="0" algn="ctr" dir="5400000" dist="19050">
              <a:srgbClr val="000000">
                <a:alpha val="62745"/>
              </a:srgbClr>
            </a:outerShdw>
          </a:effectLst>
        </p:spPr>
        <p:txBody>
          <a:bodyPr anchorCtr="0" anchor="ctr" bIns="180000" lIns="91425" spcFirstLastPara="1" rIns="91425" wrap="square" tIns="0">
            <a:spAutoFit/>
          </a:bodyPr>
          <a:lstStyle/>
          <a:p>
            <a:pPr indent="-442913" lvl="0" marL="442913" marR="0" rtl="0" algn="l">
              <a:lnSpc>
                <a:spcPct val="15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TRANSPARANSI</a:t>
            </a:r>
            <a:endParaRPr/>
          </a:p>
          <a:p>
            <a:pPr indent="-442913" lvl="0" marL="442913" marR="0" rtl="0" algn="l">
              <a:lnSpc>
                <a:spcPct val="15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AKUNTABILITAS</a:t>
            </a:r>
            <a:endParaRPr/>
          </a:p>
          <a:p>
            <a:pPr indent="-442913" lvl="0" marL="442913" marR="0" rtl="0" algn="l">
              <a:lnSpc>
                <a:spcPct val="15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PEMBERDAYAAN BAGI MASYARAKAT </a:t>
            </a:r>
            <a:endParaRPr/>
          </a:p>
          <a:p>
            <a:pPr indent="-442913" lvl="0" marL="442913" marR="0" rtl="0" algn="l">
              <a:lnSpc>
                <a:spcPct val="15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KEADILAN (EQUITY)</a:t>
            </a:r>
            <a:endParaRPr/>
          </a:p>
        </p:txBody>
      </p:sp>
      <p:sp>
        <p:nvSpPr>
          <p:cNvPr id="1193" name="Google Shape;1193;p33"/>
          <p:cNvSpPr/>
          <p:nvPr/>
        </p:nvSpPr>
        <p:spPr>
          <a:xfrm rot="5400000">
            <a:off x="2887420" y="2394804"/>
            <a:ext cx="609600" cy="673039"/>
          </a:xfrm>
          <a:prstGeom prst="notched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4" name="Google Shape;1194;p33"/>
          <p:cNvSpPr/>
          <p:nvPr/>
        </p:nvSpPr>
        <p:spPr>
          <a:xfrm rot="5400000">
            <a:off x="7844043" y="2366326"/>
            <a:ext cx="609600" cy="673039"/>
          </a:xfrm>
          <a:prstGeom prst="notched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grpSp>
        <p:nvGrpSpPr>
          <p:cNvPr id="1199" name="Google Shape;1199;p34"/>
          <p:cNvGrpSpPr/>
          <p:nvPr/>
        </p:nvGrpSpPr>
        <p:grpSpPr>
          <a:xfrm>
            <a:off x="-10816" y="-1642"/>
            <a:ext cx="12215019" cy="6890213"/>
            <a:chOff x="-10816" y="-1642"/>
            <a:chExt cx="12215019" cy="6890213"/>
          </a:xfrm>
        </p:grpSpPr>
        <p:grpSp>
          <p:nvGrpSpPr>
            <p:cNvPr id="1200" name="Google Shape;1200;p34"/>
            <p:cNvGrpSpPr/>
            <p:nvPr/>
          </p:nvGrpSpPr>
          <p:grpSpPr>
            <a:xfrm>
              <a:off x="-10816" y="-1642"/>
              <a:ext cx="12215019" cy="6890213"/>
              <a:chOff x="-10816" y="-1642"/>
              <a:chExt cx="12215019" cy="6890213"/>
            </a:xfrm>
          </p:grpSpPr>
          <p:pic>
            <p:nvPicPr>
              <p:cNvPr id="1201" name="Google Shape;1201;p34"/>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202" name="Google Shape;1202;p34"/>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3" name="Google Shape;1203;p34"/>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4" name="Google Shape;1204;p34"/>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5" name="Google Shape;1205;p34"/>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6" name="Google Shape;1206;p34"/>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07" name="Google Shape;1207;p34"/>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208" name="Google Shape;1208;p34"/>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209" name="Google Shape;1209;p34"/>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10" name="Google Shape;1210;p34"/>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211" name="Google Shape;1211;p34"/>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2" name="Google Shape;1212;p34"/>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13" name="Google Shape;1213;p34"/>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214" name="Google Shape;1214;p34"/>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215" name="Google Shape;1215;p34"/>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216" name="Google Shape;1216;p34"/>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1217" name="Google Shape;1217;p34"/>
          <p:cNvSpPr txBox="1"/>
          <p:nvPr/>
        </p:nvSpPr>
        <p:spPr>
          <a:xfrm>
            <a:off x="1654699" y="249206"/>
            <a:ext cx="7503815"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IX. REKOMENDASI PROYEK PERUBAHAN</a:t>
            </a:r>
            <a:endParaRPr b="1" sz="3800">
              <a:solidFill>
                <a:schemeClr val="dk1"/>
              </a:solidFill>
              <a:latin typeface="Impact"/>
              <a:ea typeface="Impact"/>
              <a:cs typeface="Impact"/>
              <a:sym typeface="Impact"/>
            </a:endParaRPr>
          </a:p>
        </p:txBody>
      </p:sp>
      <p:sp>
        <p:nvSpPr>
          <p:cNvPr id="1218" name="Google Shape;1218;p34"/>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1219" name="Google Shape;1219;p34"/>
          <p:cNvSpPr txBox="1"/>
          <p:nvPr/>
        </p:nvSpPr>
        <p:spPr>
          <a:xfrm>
            <a:off x="31102" y="1416239"/>
            <a:ext cx="11575441" cy="3952621"/>
          </a:xfrm>
          <a:prstGeom prst="rect">
            <a:avLst/>
          </a:prstGeom>
          <a:noFill/>
          <a:ln>
            <a:noFill/>
          </a:ln>
        </p:spPr>
        <p:txBody>
          <a:bodyPr anchorCtr="0" anchor="t" bIns="45700" lIns="91425" spcFirstLastPara="1" rIns="91425" wrap="square" tIns="45700">
            <a:spAutoFit/>
          </a:bodyPr>
          <a:lstStyle/>
          <a:p>
            <a:pPr indent="-285750" lvl="1" marL="742950" marR="0" rtl="0" algn="just">
              <a:lnSpc>
                <a:spcPct val="150000"/>
              </a:lnSpc>
              <a:spcBef>
                <a:spcPts val="0"/>
              </a:spcBef>
              <a:spcAft>
                <a:spcPts val="0"/>
              </a:spcAft>
              <a:buClr>
                <a:schemeClr val="lt1"/>
              </a:buClr>
              <a:buSzPts val="1200"/>
              <a:buFont typeface="Arial"/>
              <a:buAutoNum type="arabicPeriod"/>
            </a:pPr>
            <a:r>
              <a:rPr b="1" i="0" lang="en-US" sz="1300" u="none" cap="none" strike="noStrike">
                <a:solidFill>
                  <a:schemeClr val="lt1"/>
                </a:solidFill>
                <a:latin typeface="Tahoma"/>
                <a:ea typeface="Tahoma"/>
                <a:cs typeface="Tahoma"/>
                <a:sym typeface="Tahoma"/>
              </a:rPr>
              <a:t>DIMOHON KEPADA GUBERNUR JAWA TENGAH DAPAT MEMPERCEPAT PROSES DANA HIBAH YANG SUDAH DIRENCANAKAN DALAM MENDUKUNG PENINDAKAN PELANGGARAN LALU LINTAS DAN ANGKUTAN JALAN DENGAN SISTEM ETLE MOBILE PRESISI SEHINGGA SARANA DAN PRASARANA SISTEM ETLE MOBILE PRESISI DAPAT TERPENUHI.</a:t>
            </a:r>
            <a:endParaRPr b="1" i="0" sz="1300" u="none" cap="none" strike="noStrike">
              <a:solidFill>
                <a:schemeClr val="lt1"/>
              </a:solidFill>
              <a:latin typeface="Tahoma"/>
              <a:ea typeface="Tahoma"/>
              <a:cs typeface="Tahoma"/>
              <a:sym typeface="Tahoma"/>
            </a:endParaRPr>
          </a:p>
          <a:p>
            <a:pPr indent="-285750" lvl="1" marL="742950" marR="0" rtl="0" algn="just">
              <a:lnSpc>
                <a:spcPct val="150000"/>
              </a:lnSpc>
              <a:spcBef>
                <a:spcPts val="0"/>
              </a:spcBef>
              <a:spcAft>
                <a:spcPts val="0"/>
              </a:spcAft>
              <a:buClr>
                <a:schemeClr val="lt1"/>
              </a:buClr>
              <a:buSzPts val="1200"/>
              <a:buFont typeface="Arial"/>
              <a:buAutoNum type="arabicPeriod"/>
            </a:pPr>
            <a:r>
              <a:rPr b="1" i="0" lang="en-US" sz="1300" u="none" cap="none" strike="noStrike">
                <a:solidFill>
                  <a:schemeClr val="lt1"/>
                </a:solidFill>
                <a:latin typeface="Tahoma"/>
                <a:ea typeface="Tahoma"/>
                <a:cs typeface="Tahoma"/>
                <a:sym typeface="Tahoma"/>
              </a:rPr>
              <a:t>DIMOHON KEPADA KAPOLDA JAWA TENGAH MENYETUJUI ANGGARAN OPERASIONAL SISTEM ETLE MOBILE PRESISI SEBAGAIMANA YANG DIUSULKAN DAN DAPAT DIMASUKKAN KEDALAM DIPA DIREKTORAT LALU LINTAS UNTUK TAHUN-TAHUN BERIKUTNYA </a:t>
            </a:r>
            <a:endParaRPr b="1" i="0" sz="1300" u="none" cap="none" strike="noStrike">
              <a:solidFill>
                <a:schemeClr val="lt1"/>
              </a:solidFill>
              <a:latin typeface="Tahoma"/>
              <a:ea typeface="Tahoma"/>
              <a:cs typeface="Tahoma"/>
              <a:sym typeface="Tahoma"/>
            </a:endParaRPr>
          </a:p>
          <a:p>
            <a:pPr indent="-285750" lvl="1" marL="742950" marR="0" rtl="0" algn="just">
              <a:lnSpc>
                <a:spcPct val="150000"/>
              </a:lnSpc>
              <a:spcBef>
                <a:spcPts val="0"/>
              </a:spcBef>
              <a:spcAft>
                <a:spcPts val="0"/>
              </a:spcAft>
              <a:buClr>
                <a:schemeClr val="lt1"/>
              </a:buClr>
              <a:buSzPts val="1200"/>
              <a:buFont typeface="Arial"/>
              <a:buAutoNum type="arabicPeriod"/>
            </a:pPr>
            <a:r>
              <a:rPr b="1" i="0" lang="en-US" sz="1300" u="none" cap="none" strike="noStrike">
                <a:solidFill>
                  <a:schemeClr val="lt1"/>
                </a:solidFill>
                <a:latin typeface="Tahoma"/>
                <a:ea typeface="Tahoma"/>
                <a:cs typeface="Tahoma"/>
                <a:sym typeface="Tahoma"/>
              </a:rPr>
              <a:t>KEPADA STAKEHOLDER TERKAIT ANTARA LAIN KEPALA KEJAKSAAN TINGGI JAWA TENGAH, KEPALA PENGADILAN TINGGI JAWA TENGAH, KEPALA DINAS PERHUBUNGAN PROVINSI JAWA TENGAH, KEPALA BAPENDA JAWA TENGAH SANGAT DIHARAPKAN KOMITMENNYA DALAM MENDUKUNG KESINAMBUNGAN DAN KELANGSUNGAN SISTEM ETLE MOBILE PRESISI INI DAPAT DILAKSANAKAN SESUAI PERAN INSTANSI MASING-MASING.</a:t>
            </a:r>
            <a:endParaRPr b="1" i="0" sz="1300" u="none" cap="none" strike="noStrike">
              <a:solidFill>
                <a:schemeClr val="lt1"/>
              </a:solidFill>
              <a:latin typeface="Tahoma"/>
              <a:ea typeface="Tahoma"/>
              <a:cs typeface="Tahoma"/>
              <a:sym typeface="Tahoma"/>
            </a:endParaRPr>
          </a:p>
          <a:p>
            <a:pPr indent="-285750" lvl="1" marL="742950" marR="0" rtl="0" algn="just">
              <a:lnSpc>
                <a:spcPct val="150000"/>
              </a:lnSpc>
              <a:spcBef>
                <a:spcPts val="0"/>
              </a:spcBef>
              <a:spcAft>
                <a:spcPts val="0"/>
              </a:spcAft>
              <a:buClr>
                <a:schemeClr val="lt1"/>
              </a:buClr>
              <a:buSzPts val="1200"/>
              <a:buFont typeface="Arial"/>
              <a:buAutoNum type="arabicPeriod"/>
            </a:pPr>
            <a:r>
              <a:rPr b="1" i="0" lang="en-US" sz="1300" u="none" cap="none" strike="noStrike">
                <a:solidFill>
                  <a:schemeClr val="lt1"/>
                </a:solidFill>
                <a:latin typeface="Tahoma"/>
                <a:ea typeface="Tahoma"/>
                <a:cs typeface="Tahoma"/>
                <a:sym typeface="Tahoma"/>
              </a:rPr>
              <a:t>KEPADA SELURUH JAJARAN LALU LINTAS POLDA JAWA TENGAH DITUNTUT KESUNGGUHANNYA DALAM MELAKSANAKAN SISTEM ETLE MOBILE PRESISI INI DAN TIDAK ADA LAGI YANG MELAKSANAKAN PENEGAKKAN HUKUM PELANGGARAN LALU LINTAS SECARA MANUAL.</a:t>
            </a:r>
            <a:endParaRPr b="1" i="0" sz="1300" u="none" cap="none" strike="noStrike">
              <a:solidFill>
                <a:schemeClr val="lt1"/>
              </a:solidFill>
              <a:latin typeface="Tahoma"/>
              <a:ea typeface="Tahoma"/>
              <a:cs typeface="Tahoma"/>
              <a:sym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grpSp>
        <p:nvGrpSpPr>
          <p:cNvPr id="1224" name="Google Shape;1224;p35"/>
          <p:cNvGrpSpPr/>
          <p:nvPr/>
        </p:nvGrpSpPr>
        <p:grpSpPr>
          <a:xfrm>
            <a:off x="-10816" y="-1642"/>
            <a:ext cx="12215019" cy="6890213"/>
            <a:chOff x="-10816" y="-1642"/>
            <a:chExt cx="12215019" cy="6890213"/>
          </a:xfrm>
        </p:grpSpPr>
        <p:grpSp>
          <p:nvGrpSpPr>
            <p:cNvPr id="1225" name="Google Shape;1225;p35"/>
            <p:cNvGrpSpPr/>
            <p:nvPr/>
          </p:nvGrpSpPr>
          <p:grpSpPr>
            <a:xfrm>
              <a:off x="-10816" y="-1642"/>
              <a:ext cx="12215019" cy="6890213"/>
              <a:chOff x="-10816" y="-1642"/>
              <a:chExt cx="12215019" cy="6890213"/>
            </a:xfrm>
          </p:grpSpPr>
          <p:pic>
            <p:nvPicPr>
              <p:cNvPr id="1226" name="Google Shape;1226;p35"/>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227" name="Google Shape;1227;p35"/>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8" name="Google Shape;1228;p35"/>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9" name="Google Shape;1229;p35"/>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0" name="Google Shape;1230;p35"/>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1" name="Google Shape;1231;p35"/>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32" name="Google Shape;1232;p35"/>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233" name="Google Shape;1233;p35"/>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234" name="Google Shape;1234;p35"/>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35" name="Google Shape;1235;p35"/>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236" name="Google Shape;1236;p35"/>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7" name="Google Shape;1237;p35"/>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38" name="Google Shape;1238;p35"/>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239" name="Google Shape;1239;p35"/>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240" name="Google Shape;1240;p35"/>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241" name="Google Shape;1241;p35"/>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1242" name="Google Shape;1242;p35"/>
          <p:cNvSpPr txBox="1"/>
          <p:nvPr/>
        </p:nvSpPr>
        <p:spPr>
          <a:xfrm>
            <a:off x="8370468" y="3790967"/>
            <a:ext cx="3454400" cy="307777"/>
          </a:xfrm>
          <a:prstGeom prst="rect">
            <a:avLst/>
          </a:prstGeom>
          <a:solidFill>
            <a:srgbClr val="CCCC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ahoma"/>
                <a:ea typeface="Tahoma"/>
                <a:cs typeface="Tahoma"/>
                <a:sym typeface="Tahoma"/>
              </a:rPr>
              <a:t>PENGEMB. MELALUI PENUGASAN</a:t>
            </a:r>
            <a:endParaRPr sz="1400">
              <a:solidFill>
                <a:schemeClr val="dk1"/>
              </a:solidFill>
              <a:latin typeface="Tahoma"/>
              <a:ea typeface="Tahoma"/>
              <a:cs typeface="Tahoma"/>
              <a:sym typeface="Tahoma"/>
            </a:endParaRPr>
          </a:p>
        </p:txBody>
      </p:sp>
      <p:sp>
        <p:nvSpPr>
          <p:cNvPr id="1243" name="Google Shape;1243;p35"/>
          <p:cNvSpPr txBox="1"/>
          <p:nvPr/>
        </p:nvSpPr>
        <p:spPr>
          <a:xfrm>
            <a:off x="4582160" y="3806143"/>
            <a:ext cx="3454400" cy="307777"/>
          </a:xfrm>
          <a:prstGeom prst="rect">
            <a:avLst/>
          </a:prstGeom>
          <a:solidFill>
            <a:srgbClr val="CCCC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ahoma"/>
                <a:ea typeface="Tahoma"/>
                <a:cs typeface="Tahoma"/>
                <a:sym typeface="Tahoma"/>
              </a:rPr>
              <a:t>PENGEMBANGAN MANDIRI</a:t>
            </a:r>
            <a:endParaRPr/>
          </a:p>
        </p:txBody>
      </p:sp>
      <p:sp>
        <p:nvSpPr>
          <p:cNvPr id="1244" name="Google Shape;1244;p35"/>
          <p:cNvSpPr txBox="1"/>
          <p:nvPr/>
        </p:nvSpPr>
        <p:spPr>
          <a:xfrm>
            <a:off x="4582160" y="4267808"/>
            <a:ext cx="3454400" cy="1600438"/>
          </a:xfrm>
          <a:prstGeom prst="rect">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Penguasaan akan tugas pokok dan fungsinya sehingga mampu menjabarkan perintah atasan dengan baik.</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Mengembangkan kemampuan komunikasi yang baik dengan atasan maupun bawahan.</a:t>
            </a:r>
            <a:endParaRPr/>
          </a:p>
        </p:txBody>
      </p:sp>
      <p:sp>
        <p:nvSpPr>
          <p:cNvPr id="1245" name="Google Shape;1245;p35"/>
          <p:cNvSpPr txBox="1"/>
          <p:nvPr/>
        </p:nvSpPr>
        <p:spPr>
          <a:xfrm>
            <a:off x="8370468" y="4234098"/>
            <a:ext cx="3454400" cy="1384995"/>
          </a:xfrm>
          <a:prstGeom prst="rect">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Tahoma"/>
                <a:ea typeface="Tahoma"/>
                <a:cs typeface="Tahoma"/>
                <a:sym typeface="Tahoma"/>
              </a:rPr>
              <a:t>Memberikan tugas tambahan dengan memberikan target penyelesaian dan pelaporan setiap progresnya.</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Tahoma"/>
                <a:ea typeface="Tahoma"/>
                <a:cs typeface="Tahoma"/>
                <a:sym typeface="Tahoma"/>
              </a:rPr>
              <a:t>Menguji peserta dengan pembebanan tugas yang komplek sehingga harus dibagikan kepada anggotanya.</a:t>
            </a:r>
            <a:endParaRPr/>
          </a:p>
        </p:txBody>
      </p:sp>
      <p:sp>
        <p:nvSpPr>
          <p:cNvPr id="1246" name="Google Shape;1246;p35"/>
          <p:cNvSpPr txBox="1"/>
          <p:nvPr/>
        </p:nvSpPr>
        <p:spPr>
          <a:xfrm>
            <a:off x="406400" y="4267808"/>
            <a:ext cx="3891280" cy="1384995"/>
          </a:xfrm>
          <a:prstGeom prst="rect">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ahoma"/>
                <a:ea typeface="Tahoma"/>
                <a:cs typeface="Tahoma"/>
                <a:sym typeface="Tahoma"/>
              </a:rPr>
              <a:t>(Sub 2) Memastikan jajaran tim atau pegawai di lingkungan tugasnya untuk mampu konsisten menjalankan tugas serta fungsi dalam rangka mendukung proses bisnis organisasi. </a:t>
            </a:r>
            <a:endParaRPr/>
          </a:p>
          <a:p>
            <a:pPr indent="0" lvl="0" marL="0" marR="0" rtl="0" algn="l">
              <a:spcBef>
                <a:spcPts val="0"/>
              </a:spcBef>
              <a:spcAft>
                <a:spcPts val="0"/>
              </a:spcAft>
              <a:buNone/>
            </a:pPr>
            <a:r>
              <a:t/>
            </a:r>
            <a:endParaRPr sz="1400">
              <a:solidFill>
                <a:schemeClr val="dk1"/>
              </a:solidFill>
              <a:latin typeface="Tahoma"/>
              <a:ea typeface="Tahoma"/>
              <a:cs typeface="Tahoma"/>
              <a:sym typeface="Tahoma"/>
            </a:endParaRPr>
          </a:p>
        </p:txBody>
      </p:sp>
      <p:sp>
        <p:nvSpPr>
          <p:cNvPr id="1247" name="Google Shape;1247;p35"/>
          <p:cNvSpPr txBox="1"/>
          <p:nvPr/>
        </p:nvSpPr>
        <p:spPr>
          <a:xfrm>
            <a:off x="406400" y="3795983"/>
            <a:ext cx="3891280" cy="307777"/>
          </a:xfrm>
          <a:prstGeom prst="rect">
            <a:avLst/>
          </a:prstGeom>
          <a:solidFill>
            <a:srgbClr val="CCCC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ahoma"/>
                <a:ea typeface="Tahoma"/>
                <a:cs typeface="Tahoma"/>
                <a:sym typeface="Tahoma"/>
              </a:rPr>
              <a:t>Gap Skor 8-9 = 1,00</a:t>
            </a:r>
            <a:endParaRPr/>
          </a:p>
        </p:txBody>
      </p:sp>
      <p:sp>
        <p:nvSpPr>
          <p:cNvPr id="1248" name="Google Shape;1248;p35"/>
          <p:cNvSpPr txBox="1"/>
          <p:nvPr/>
        </p:nvSpPr>
        <p:spPr>
          <a:xfrm>
            <a:off x="340444" y="3268885"/>
            <a:ext cx="2438267" cy="369332"/>
          </a:xfrm>
          <a:prstGeom prst="rect">
            <a:avLst/>
          </a:prstGeom>
          <a:solidFill>
            <a:schemeClr val="accent4"/>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Tahoma"/>
                <a:ea typeface="Tahoma"/>
                <a:cs typeface="Tahoma"/>
                <a:sym typeface="Tahoma"/>
              </a:rPr>
              <a:t>INTEGRITAS</a:t>
            </a:r>
            <a:endParaRPr sz="1800">
              <a:solidFill>
                <a:schemeClr val="lt1"/>
              </a:solidFill>
              <a:latin typeface="Tahoma"/>
              <a:ea typeface="Tahoma"/>
              <a:cs typeface="Tahoma"/>
              <a:sym typeface="Tahoma"/>
            </a:endParaRPr>
          </a:p>
        </p:txBody>
      </p:sp>
      <p:graphicFrame>
        <p:nvGraphicFramePr>
          <p:cNvPr id="1249" name="Google Shape;1249;p35"/>
          <p:cNvGraphicFramePr/>
          <p:nvPr/>
        </p:nvGraphicFramePr>
        <p:xfrm>
          <a:off x="9291217" y="1555282"/>
          <a:ext cx="3000000" cy="3000000"/>
        </p:xfrm>
        <a:graphic>
          <a:graphicData uri="http://schemas.openxmlformats.org/drawingml/2006/table">
            <a:tbl>
              <a:tblPr>
                <a:noFill/>
                <a:tableStyleId>{C02E72E1-8D08-42D4-8A3B-B62F43CDA474}</a:tableStyleId>
              </a:tblPr>
              <a:tblGrid>
                <a:gridCol w="2027800"/>
              </a:tblGrid>
              <a:tr h="250025">
                <a:tc>
                  <a:txBody>
                    <a:bodyPr/>
                    <a:lstStyle/>
                    <a:p>
                      <a:pPr indent="0" lvl="0" marL="0" marR="0" rtl="0" algn="ctr">
                        <a:spcBef>
                          <a:spcPts val="0"/>
                        </a:spcBef>
                        <a:spcAft>
                          <a:spcPts val="0"/>
                        </a:spcAft>
                        <a:buNone/>
                      </a:pPr>
                      <a:r>
                        <a:rPr b="1" i="0" lang="en-US" sz="1200" u="none" strike="noStrike">
                          <a:latin typeface="Tahoma"/>
                          <a:ea typeface="Tahoma"/>
                          <a:cs typeface="Tahoma"/>
                          <a:sym typeface="Tahoma"/>
                        </a:rPr>
                        <a:t>Akhir Sikap Perilaku</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63475">
                <a:tc>
                  <a:txBody>
                    <a:bodyPr/>
                    <a:lstStyle/>
                    <a:p>
                      <a:pPr indent="0" lvl="0" marL="0" marR="0" rtl="0" algn="ctr">
                        <a:spcBef>
                          <a:spcPts val="0"/>
                        </a:spcBef>
                        <a:spcAft>
                          <a:spcPts val="0"/>
                        </a:spcAft>
                        <a:buNone/>
                      </a:pPr>
                      <a:r>
                        <a:rPr b="1" i="0" lang="en-US" sz="1200" u="none" strike="noStrike">
                          <a:latin typeface="Tahoma"/>
                          <a:ea typeface="Tahoma"/>
                          <a:cs typeface="Tahoma"/>
                          <a:sym typeface="Tahoma"/>
                        </a:rPr>
                        <a:t>9,19</a:t>
                      </a:r>
                      <a:endParaRPr b="1" i="0" sz="1200" u="none" strike="noStrike">
                        <a:latin typeface="Tahoma"/>
                        <a:ea typeface="Tahoma"/>
                        <a:cs typeface="Tahoma"/>
                        <a:sym typeface="Tahoma"/>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250025">
                <a:tc>
                  <a:txBody>
                    <a:bodyPr/>
                    <a:lstStyle/>
                    <a:p>
                      <a:pPr indent="0" lvl="0" marL="0" marR="0" rtl="0" algn="ctr">
                        <a:spcBef>
                          <a:spcPts val="0"/>
                        </a:spcBef>
                        <a:spcAft>
                          <a:spcPts val="0"/>
                        </a:spcAft>
                        <a:buNone/>
                      </a:pPr>
                      <a:r>
                        <a:rPr b="1" i="0" lang="en-US" sz="1200" u="none" strike="noStrike">
                          <a:latin typeface="Tahoma"/>
                          <a:ea typeface="Tahoma"/>
                          <a:cs typeface="Tahoma"/>
                          <a:sym typeface="Tahoma"/>
                        </a:rPr>
                        <a:t>Kualifikasi:</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298100">
                <a:tc>
                  <a:txBody>
                    <a:bodyPr/>
                    <a:lstStyle/>
                    <a:p>
                      <a:pPr indent="0" lvl="0" marL="0" marR="0" rtl="0" algn="ctr">
                        <a:spcBef>
                          <a:spcPts val="0"/>
                        </a:spcBef>
                        <a:spcAft>
                          <a:spcPts val="0"/>
                        </a:spcAft>
                        <a:buNone/>
                      </a:pPr>
                      <a:r>
                        <a:rPr b="1" i="0" lang="en-US" sz="1200" u="none" strike="noStrike">
                          <a:latin typeface="Tahoma"/>
                          <a:ea typeface="Tahoma"/>
                          <a:cs typeface="Tahoma"/>
                          <a:sym typeface="Tahoma"/>
                        </a:rPr>
                        <a:t>Sangat Baik</a:t>
                      </a:r>
                      <a:endParaRPr b="1" i="0" sz="1200" u="none" strike="noStrike">
                        <a:latin typeface="Tahoma"/>
                        <a:ea typeface="Tahoma"/>
                        <a:cs typeface="Tahoma"/>
                        <a:sym typeface="Tahoma"/>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bl>
          </a:graphicData>
        </a:graphic>
      </p:graphicFrame>
      <p:sp>
        <p:nvSpPr>
          <p:cNvPr id="1250" name="Google Shape;1250;p35"/>
          <p:cNvSpPr/>
          <p:nvPr/>
        </p:nvSpPr>
        <p:spPr>
          <a:xfrm>
            <a:off x="8554720" y="1809138"/>
            <a:ext cx="683261" cy="639096"/>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aphicFrame>
        <p:nvGraphicFramePr>
          <p:cNvPr id="1251" name="Google Shape;1251;p35"/>
          <p:cNvGraphicFramePr/>
          <p:nvPr/>
        </p:nvGraphicFramePr>
        <p:xfrm>
          <a:off x="406400" y="1186200"/>
          <a:ext cx="3000000" cy="3000000"/>
        </p:xfrm>
        <a:graphic>
          <a:graphicData uri="http://schemas.openxmlformats.org/drawingml/2006/table">
            <a:tbl>
              <a:tblPr>
                <a:noFill/>
                <a:tableStyleId>{C64DD0E0-F690-4A99-A329-3240DF09551D}</a:tableStyleId>
              </a:tblPr>
              <a:tblGrid>
                <a:gridCol w="1467000"/>
                <a:gridCol w="221425"/>
                <a:gridCol w="1328600"/>
                <a:gridCol w="1328600"/>
                <a:gridCol w="1169450"/>
                <a:gridCol w="1273250"/>
                <a:gridCol w="1107175"/>
              </a:tblGrid>
              <a:tr h="190650">
                <a:tc>
                  <a:txBody>
                    <a:bodyPr/>
                    <a:lstStyle/>
                    <a:p>
                      <a:pPr indent="0" lvl="0" marL="0" marR="0" rtl="0" algn="l">
                        <a:spcBef>
                          <a:spcPts val="0"/>
                        </a:spcBef>
                        <a:spcAft>
                          <a:spcPts val="0"/>
                        </a:spcAft>
                        <a:buNone/>
                      </a:pPr>
                      <a:r>
                        <a:t/>
                      </a:r>
                      <a:endParaRPr b="1" i="0" sz="1100" u="none" strike="noStrike">
                        <a:latin typeface="Tahoma"/>
                        <a:ea typeface="Tahoma"/>
                        <a:cs typeface="Tahoma"/>
                        <a:sym typeface="Tahoma"/>
                      </a:endParaRPr>
                    </a:p>
                  </a:txBody>
                  <a:tcPr marT="6100" marB="0" marR="6100" marL="61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strike="noStrike">
                        <a:latin typeface="Tahoma"/>
                        <a:ea typeface="Tahoma"/>
                        <a:cs typeface="Tahoma"/>
                        <a:sym typeface="Tahoma"/>
                      </a:endParaRPr>
                    </a:p>
                  </a:txBody>
                  <a:tcPr marT="6100" marB="0" marR="6100" marL="61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5">
                  <a:txBody>
                    <a:bodyPr/>
                    <a:lstStyle/>
                    <a:p>
                      <a:pPr indent="0" lvl="0" marL="0" marR="0" rtl="0" algn="ctr">
                        <a:spcBef>
                          <a:spcPts val="0"/>
                        </a:spcBef>
                        <a:spcAft>
                          <a:spcPts val="0"/>
                        </a:spcAft>
                        <a:buNone/>
                      </a:pPr>
                      <a:r>
                        <a:rPr b="1" lang="en-US" sz="1100" u="none" strike="noStrike">
                          <a:latin typeface="Tahoma"/>
                          <a:ea typeface="Tahoma"/>
                          <a:cs typeface="Tahoma"/>
                          <a:sym typeface="Tahoma"/>
                        </a:rPr>
                        <a:t>Nilai Komponen</a:t>
                      </a:r>
                      <a:endParaRPr b="1" i="0" sz="1100" u="none" strike="noStrike">
                        <a:latin typeface="Tahoma"/>
                        <a:ea typeface="Tahoma"/>
                        <a:cs typeface="Tahoma"/>
                        <a:sym typeface="Tahoma"/>
                      </a:endParaRPr>
                    </a:p>
                  </a:txBody>
                  <a:tcPr marT="6100" marB="0" marR="6100" marL="6100" anchor="b">
                    <a:lnL cap="flat" cmpd="sng" w="9525">
                      <a:solidFill>
                        <a:srgbClr val="000000">
                          <a:alpha val="0"/>
                        </a:srgbClr>
                      </a:solidFill>
                      <a:prstDash val="solid"/>
                      <a:round/>
                      <a:headEnd len="sm" w="sm" type="none"/>
                      <a:tailEnd len="sm" w="sm" type="none"/>
                    </a:lnL>
                  </a:tcPr>
                </a:tc>
                <a:tc hMerge="1"/>
                <a:tc hMerge="1"/>
                <a:tc hMerge="1"/>
                <a:tc hMerge="1"/>
              </a:tr>
              <a:tr h="558550">
                <a:tc>
                  <a:txBody>
                    <a:bodyPr/>
                    <a:lstStyle/>
                    <a:p>
                      <a:pPr indent="0" lvl="0" marL="0" marR="0" rtl="0" algn="l">
                        <a:spcBef>
                          <a:spcPts val="0"/>
                        </a:spcBef>
                        <a:spcAft>
                          <a:spcPts val="0"/>
                        </a:spcAft>
                        <a:buNone/>
                      </a:pPr>
                      <a:r>
                        <a:t/>
                      </a:r>
                      <a:endParaRPr b="1" i="0" sz="1100" u="none" strike="noStrike">
                        <a:latin typeface="Tahoma"/>
                        <a:ea typeface="Tahoma"/>
                        <a:cs typeface="Tahoma"/>
                        <a:sym typeface="Tahoma"/>
                      </a:endParaRPr>
                    </a:p>
                  </a:txBody>
                  <a:tcPr marT="6100" marB="0" marR="6100" marL="61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strike="noStrike">
                        <a:latin typeface="Tahoma"/>
                        <a:ea typeface="Tahoma"/>
                        <a:cs typeface="Tahoma"/>
                        <a:sym typeface="Tahoma"/>
                      </a:endParaRPr>
                    </a:p>
                  </a:txBody>
                  <a:tcPr marT="6100" marB="0" marR="6100" marL="61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Sub Komponen Integritas</a:t>
                      </a:r>
                      <a:endParaRPr b="1" i="0" sz="1100" u="none" strike="noStrike">
                        <a:latin typeface="Tahoma"/>
                        <a:ea typeface="Tahoma"/>
                        <a:cs typeface="Tahoma"/>
                        <a:sym typeface="Tahoma"/>
                      </a:endParaRPr>
                    </a:p>
                  </a:txBody>
                  <a:tcPr marT="6100" marB="0" marR="6100" marL="6100">
                    <a:lnL cap="flat" cmpd="sng" w="9525">
                      <a:solidFill>
                        <a:srgbClr val="000000">
                          <a:alpha val="0"/>
                        </a:srgbClr>
                      </a:solidFill>
                      <a:prstDash val="solid"/>
                      <a:round/>
                      <a:headEnd len="sm" w="sm" type="none"/>
                      <a:tailEnd len="sm" w="sm" type="none"/>
                    </a:lnL>
                    <a:solidFill>
                      <a:srgbClr val="C4E0B2"/>
                    </a:solidFill>
                  </a:tcPr>
                </a:tc>
                <a:tc>
                  <a:txBody>
                    <a:bodyPr/>
                    <a:lstStyle/>
                    <a:p>
                      <a:pPr indent="0" lvl="0" marL="0" marR="0" rtl="0" algn="ctr">
                        <a:spcBef>
                          <a:spcPts val="0"/>
                        </a:spcBef>
                        <a:spcAft>
                          <a:spcPts val="0"/>
                        </a:spcAft>
                        <a:buNone/>
                      </a:pPr>
                      <a:r>
                        <a:rPr b="1" lang="en-US" sz="1100" u="none" strike="noStrike">
                          <a:solidFill>
                            <a:schemeClr val="lt1"/>
                          </a:solidFill>
                          <a:latin typeface="Tahoma"/>
                          <a:ea typeface="Tahoma"/>
                          <a:cs typeface="Tahoma"/>
                          <a:sym typeface="Tahoma"/>
                        </a:rPr>
                        <a:t>Sub Komponen Kerjasama</a:t>
                      </a:r>
                      <a:endParaRPr b="1" i="0" sz="1100" u="none" strike="noStrike">
                        <a:solidFill>
                          <a:schemeClr val="lt1"/>
                        </a:solidFill>
                        <a:latin typeface="Tahoma"/>
                        <a:ea typeface="Tahoma"/>
                        <a:cs typeface="Tahoma"/>
                        <a:sym typeface="Tahoma"/>
                      </a:endParaRPr>
                    </a:p>
                  </a:txBody>
                  <a:tcPr marT="6100" marB="0" marR="6100" marL="6100">
                    <a:solidFill>
                      <a:srgbClr val="EA5C3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Sub Komponen Mengelola Perubahan</a:t>
                      </a:r>
                      <a:endParaRPr b="1" i="0" sz="1100" u="none" strike="noStrike">
                        <a:latin typeface="Tahoma"/>
                        <a:ea typeface="Tahoma"/>
                        <a:cs typeface="Tahoma"/>
                        <a:sym typeface="Tahoma"/>
                      </a:endParaRPr>
                    </a:p>
                  </a:txBody>
                  <a:tcPr marT="6100" marB="0" marR="6100" marL="6100">
                    <a:solidFill>
                      <a:srgbClr val="FFCC66"/>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Rata-Rata Total           Sub Komponen</a:t>
                      </a:r>
                      <a:endParaRPr b="1" i="0" sz="1100" u="none" strike="noStrike">
                        <a:latin typeface="Tahoma"/>
                        <a:ea typeface="Tahoma"/>
                        <a:cs typeface="Tahoma"/>
                        <a:sym typeface="Tahoma"/>
                      </a:endParaRPr>
                    </a:p>
                  </a:txBody>
                  <a:tcPr marT="6100" marB="0" marR="6100" marL="6100">
                    <a:solidFill>
                      <a:srgbClr val="D8D8D8"/>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Kualifikasi Total Sub Komponen</a:t>
                      </a:r>
                      <a:endParaRPr b="1" i="0" sz="1100" u="none" strike="noStrike">
                        <a:latin typeface="Tahoma"/>
                        <a:ea typeface="Tahoma"/>
                        <a:cs typeface="Tahoma"/>
                        <a:sym typeface="Tahoma"/>
                      </a:endParaRPr>
                    </a:p>
                  </a:txBody>
                  <a:tcPr marT="6100" marB="0" marR="6100" marL="6100">
                    <a:solidFill>
                      <a:srgbClr val="D8D8D8"/>
                    </a:solidFill>
                  </a:tcPr>
                </a:tc>
              </a:tr>
              <a:tr h="190650">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Peserta</a:t>
                      </a:r>
                      <a:endParaRPr b="1" i="0" sz="1100" u="none" strike="noStrike">
                        <a:latin typeface="Tahoma"/>
                        <a:ea typeface="Tahoma"/>
                        <a:cs typeface="Tahoma"/>
                        <a:sym typeface="Tahoma"/>
                      </a:endParaRPr>
                    </a:p>
                  </a:txBody>
                  <a:tcPr marT="6100" marB="0" marR="6100" marL="6100" anchor="b">
                    <a:lnT cap="flat" cmpd="sng" w="9525">
                      <a:solidFill>
                        <a:srgbClr val="000000">
                          <a:alpha val="0"/>
                        </a:srgbClr>
                      </a:solidFill>
                      <a:prstDash val="solid"/>
                      <a:round/>
                      <a:headEnd len="sm" w="sm" type="none"/>
                      <a:tailEnd len="sm" w="sm" type="none"/>
                    </a:lnT>
                    <a:solidFill>
                      <a:srgbClr val="D5DBE5"/>
                    </a:solidFill>
                  </a:tcPr>
                </a:tc>
                <a:tc>
                  <a:txBody>
                    <a:bodyPr/>
                    <a:lstStyle/>
                    <a:p>
                      <a:pPr indent="0" lvl="0" marL="0" marR="0" rtl="0" algn="l">
                        <a:spcBef>
                          <a:spcPts val="0"/>
                        </a:spcBef>
                        <a:spcAft>
                          <a:spcPts val="0"/>
                        </a:spcAft>
                        <a:buNone/>
                      </a:pPr>
                      <a:r>
                        <a:rPr b="1" lang="en-US" sz="1100" u="none" strike="noStrike">
                          <a:latin typeface="Tahoma"/>
                          <a:ea typeface="Tahoma"/>
                          <a:cs typeface="Tahoma"/>
                          <a:sym typeface="Tahoma"/>
                        </a:rPr>
                        <a:t> </a:t>
                      </a:r>
                      <a:endParaRPr b="1" i="0" sz="1100" u="none" strike="noStrike">
                        <a:solidFill>
                          <a:srgbClr val="0070C0"/>
                        </a:solidFill>
                        <a:latin typeface="Tahoma"/>
                        <a:ea typeface="Tahoma"/>
                        <a:cs typeface="Tahoma"/>
                        <a:sym typeface="Tahoma"/>
                      </a:endParaRPr>
                    </a:p>
                  </a:txBody>
                  <a:tcPr marT="6100" marB="0" marR="6100" marL="6100" anchor="b">
                    <a:lnT cap="flat" cmpd="sng" w="9525">
                      <a:solidFill>
                        <a:srgbClr val="000000">
                          <a:alpha val="0"/>
                        </a:srgbClr>
                      </a:solidFill>
                      <a:prstDash val="solid"/>
                      <a:round/>
                      <a:headEnd len="sm" w="sm" type="none"/>
                      <a:tailEnd len="sm" w="sm" type="none"/>
                    </a:lnT>
                    <a:solidFill>
                      <a:srgbClr val="D5DBE5"/>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9,5</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9,6</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9,5</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9,53</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i="0" lang="en-US" sz="1100" u="none" strike="noStrike">
                          <a:latin typeface="Tahoma"/>
                          <a:ea typeface="Tahoma"/>
                          <a:cs typeface="Tahoma"/>
                          <a:sym typeface="Tahoma"/>
                        </a:rPr>
                        <a:t>istimewa</a:t>
                      </a:r>
                      <a:endParaRPr b="1" i="0" sz="1100" u="none" strike="noStrike">
                        <a:latin typeface="Tahoma"/>
                        <a:ea typeface="Tahoma"/>
                        <a:cs typeface="Tahoma"/>
                        <a:sym typeface="Tahoma"/>
                      </a:endParaRPr>
                    </a:p>
                  </a:txBody>
                  <a:tcPr marT="6100" marB="0" marR="6100" marL="6100">
                    <a:solidFill>
                      <a:srgbClr val="D5DBE5"/>
                    </a:solidFill>
                  </a:tcPr>
                </a:tc>
              </a:tr>
              <a:tr h="190650">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Mentor</a:t>
                      </a:r>
                      <a:endParaRPr b="1" i="0" sz="1100" u="none" strike="noStrike">
                        <a:latin typeface="Tahoma"/>
                        <a:ea typeface="Tahoma"/>
                        <a:cs typeface="Tahoma"/>
                        <a:sym typeface="Tahoma"/>
                      </a:endParaRPr>
                    </a:p>
                  </a:txBody>
                  <a:tcPr marT="6100" marB="0" marR="6100" marL="6100" anchor="b">
                    <a:solidFill>
                      <a:srgbClr val="C9C9C9"/>
                    </a:solidFill>
                  </a:tcPr>
                </a:tc>
                <a:tc>
                  <a:txBody>
                    <a:bodyPr/>
                    <a:lstStyle/>
                    <a:p>
                      <a:pPr indent="0" lvl="0" marL="0" marR="0" rtl="0" algn="l">
                        <a:spcBef>
                          <a:spcPts val="0"/>
                        </a:spcBef>
                        <a:spcAft>
                          <a:spcPts val="0"/>
                        </a:spcAft>
                        <a:buNone/>
                      </a:pPr>
                      <a:r>
                        <a:rPr b="1" lang="en-US" sz="1100" u="none" strike="noStrike">
                          <a:latin typeface="Tahoma"/>
                          <a:ea typeface="Tahoma"/>
                          <a:cs typeface="Tahoma"/>
                          <a:sym typeface="Tahoma"/>
                        </a:rPr>
                        <a:t> </a:t>
                      </a:r>
                      <a:endParaRPr b="1" i="0" sz="1100" u="none" strike="noStrike">
                        <a:solidFill>
                          <a:srgbClr val="0070C0"/>
                        </a:solidFill>
                        <a:latin typeface="Tahoma"/>
                        <a:ea typeface="Tahoma"/>
                        <a:cs typeface="Tahoma"/>
                        <a:sym typeface="Tahoma"/>
                      </a:endParaRPr>
                    </a:p>
                  </a:txBody>
                  <a:tcPr marT="6100" marB="0" marR="6100" marL="6100" anchor="b">
                    <a:solidFill>
                      <a:srgbClr val="C9C9C9"/>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8,9</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8,9</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8,75</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8,83</a:t>
                      </a:r>
                      <a:endParaRPr b="1" i="0" sz="1100" u="none" strike="noStrike">
                        <a:latin typeface="Tahoma"/>
                        <a:ea typeface="Tahoma"/>
                        <a:cs typeface="Tahoma"/>
                        <a:sym typeface="Tahoma"/>
                      </a:endParaRPr>
                    </a:p>
                  </a:txBody>
                  <a:tcPr marT="6100" marB="0" marR="6100" marL="6100">
                    <a:solidFill>
                      <a:srgbClr val="ACB8C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Baik</a:t>
                      </a:r>
                      <a:endParaRPr b="1" i="0" sz="1100" u="none" strike="noStrike">
                        <a:latin typeface="Tahoma"/>
                        <a:ea typeface="Tahoma"/>
                        <a:cs typeface="Tahoma"/>
                        <a:sym typeface="Tahoma"/>
                      </a:endParaRPr>
                    </a:p>
                  </a:txBody>
                  <a:tcPr marT="6100" marB="0" marR="6100" marL="6100">
                    <a:solidFill>
                      <a:srgbClr val="C9C9C9"/>
                    </a:solidFill>
                  </a:tcPr>
                </a:tc>
              </a:tr>
              <a:tr h="374600">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Nilai Rata-Rata     Per Sub Komponen</a:t>
                      </a:r>
                      <a:endParaRPr b="1" i="0" sz="1100" u="none" strike="noStrike">
                        <a:latin typeface="Tahoma"/>
                        <a:ea typeface="Tahoma"/>
                        <a:cs typeface="Tahoma"/>
                        <a:sym typeface="Tahoma"/>
                      </a:endParaRPr>
                    </a:p>
                  </a:txBody>
                  <a:tcPr marT="6100" marB="0" marR="6100" marL="6100"/>
                </a:tc>
                <a:tc>
                  <a:txBody>
                    <a:bodyPr/>
                    <a:lstStyle/>
                    <a:p>
                      <a:pPr indent="0" lvl="0" marL="0" marR="0" rtl="0" algn="l">
                        <a:spcBef>
                          <a:spcPts val="0"/>
                        </a:spcBef>
                        <a:spcAft>
                          <a:spcPts val="0"/>
                        </a:spcAft>
                        <a:buNone/>
                      </a:pPr>
                      <a:r>
                        <a:rPr b="1" lang="en-US" sz="1100" u="none" strike="noStrike">
                          <a:latin typeface="Tahoma"/>
                          <a:ea typeface="Tahoma"/>
                          <a:cs typeface="Tahoma"/>
                          <a:sym typeface="Tahoma"/>
                        </a:rPr>
                        <a:t> </a:t>
                      </a:r>
                      <a:endParaRPr b="1" i="0" sz="1100" u="none" strike="noStrike">
                        <a:latin typeface="Tahoma"/>
                        <a:ea typeface="Tahoma"/>
                        <a:cs typeface="Tahoma"/>
                        <a:sym typeface="Tahoma"/>
                      </a:endParaRPr>
                    </a:p>
                  </a:txBody>
                  <a:tcPr marT="6100" marB="0" marR="6100" marL="6100"/>
                </a:tc>
                <a:tc>
                  <a:txBody>
                    <a:bodyPr/>
                    <a:lstStyle/>
                    <a:p>
                      <a:pPr indent="0" lvl="0" marL="0" marR="0" rtl="0" algn="ctr">
                        <a:spcBef>
                          <a:spcPts val="0"/>
                        </a:spcBef>
                        <a:spcAft>
                          <a:spcPts val="0"/>
                        </a:spcAft>
                        <a:buNone/>
                      </a:pPr>
                      <a:r>
                        <a:rPr b="1" i="0" lang="en-US" sz="1100" u="none" strike="noStrike">
                          <a:latin typeface="Tahoma"/>
                          <a:ea typeface="Tahoma"/>
                          <a:cs typeface="Tahoma"/>
                          <a:sym typeface="Tahoma"/>
                        </a:rPr>
                        <a:t>9,2</a:t>
                      </a:r>
                      <a:endParaRPr b="1" i="0" sz="1100" u="none" strike="noStrike">
                        <a:latin typeface="Tahoma"/>
                        <a:ea typeface="Tahoma"/>
                        <a:cs typeface="Tahoma"/>
                        <a:sym typeface="Tahoma"/>
                      </a:endParaRPr>
                    </a:p>
                  </a:txBody>
                  <a:tcPr marT="6100" marB="0" marR="6100" marL="6100">
                    <a:solidFill>
                      <a:srgbClr val="C4E0B2"/>
                    </a:solidFill>
                  </a:tcPr>
                </a:tc>
                <a:tc>
                  <a:txBody>
                    <a:bodyPr/>
                    <a:lstStyle/>
                    <a:p>
                      <a:pPr indent="0" lvl="0" marL="0" marR="0" rtl="0" algn="ctr">
                        <a:spcBef>
                          <a:spcPts val="0"/>
                        </a:spcBef>
                        <a:spcAft>
                          <a:spcPts val="0"/>
                        </a:spcAft>
                        <a:buNone/>
                      </a:pPr>
                      <a:r>
                        <a:rPr b="1" i="0" lang="en-US" sz="1100" u="none" strike="noStrike">
                          <a:solidFill>
                            <a:schemeClr val="lt1"/>
                          </a:solidFill>
                          <a:latin typeface="Tahoma"/>
                          <a:ea typeface="Tahoma"/>
                          <a:cs typeface="Tahoma"/>
                          <a:sym typeface="Tahoma"/>
                        </a:rPr>
                        <a:t>9,25</a:t>
                      </a:r>
                      <a:endParaRPr b="1" i="0" sz="1100" u="none" strike="noStrike">
                        <a:solidFill>
                          <a:schemeClr val="lt1"/>
                        </a:solidFill>
                        <a:latin typeface="Tahoma"/>
                        <a:ea typeface="Tahoma"/>
                        <a:cs typeface="Tahoma"/>
                        <a:sym typeface="Tahoma"/>
                      </a:endParaRPr>
                    </a:p>
                  </a:txBody>
                  <a:tcPr marT="6100" marB="0" marR="6100" marL="6100">
                    <a:solidFill>
                      <a:srgbClr val="EA5C3A"/>
                    </a:solidFill>
                  </a:tcPr>
                </a:tc>
                <a:tc>
                  <a:txBody>
                    <a:bodyPr/>
                    <a:lstStyle/>
                    <a:p>
                      <a:pPr indent="0" lvl="0" marL="0" marR="0" rtl="0" algn="ctr">
                        <a:spcBef>
                          <a:spcPts val="0"/>
                        </a:spcBef>
                        <a:spcAft>
                          <a:spcPts val="0"/>
                        </a:spcAft>
                        <a:buNone/>
                      </a:pPr>
                      <a:r>
                        <a:rPr b="1" i="0" lang="en-US" sz="1100" u="none" strike="noStrike">
                          <a:latin typeface="Tahoma"/>
                          <a:ea typeface="Tahoma"/>
                          <a:cs typeface="Tahoma"/>
                          <a:sym typeface="Tahoma"/>
                        </a:rPr>
                        <a:t>9,12</a:t>
                      </a:r>
                      <a:endParaRPr b="1" i="0" sz="1100" u="none" strike="noStrike">
                        <a:latin typeface="Tahoma"/>
                        <a:ea typeface="Tahoma"/>
                        <a:cs typeface="Tahoma"/>
                        <a:sym typeface="Tahoma"/>
                      </a:endParaRPr>
                    </a:p>
                  </a:txBody>
                  <a:tcPr marT="6100" marB="0" marR="6100" marL="6100">
                    <a:solidFill>
                      <a:srgbClr val="FFCC66"/>
                    </a:solidFill>
                  </a:tcPr>
                </a:tc>
                <a:tc>
                  <a:txBody>
                    <a:bodyPr/>
                    <a:lstStyle/>
                    <a:p>
                      <a:pPr indent="0" lvl="0" marL="0" marR="0" rtl="0" algn="ctr">
                        <a:spcBef>
                          <a:spcPts val="0"/>
                        </a:spcBef>
                        <a:spcAft>
                          <a:spcPts val="0"/>
                        </a:spcAft>
                        <a:buNone/>
                      </a:pPr>
                      <a:r>
                        <a:rPr b="1" i="0" lang="en-US" sz="1100" u="none" strike="noStrike">
                          <a:latin typeface="Tahoma"/>
                          <a:ea typeface="Tahoma"/>
                          <a:cs typeface="Tahoma"/>
                          <a:sym typeface="Tahoma"/>
                        </a:rPr>
                        <a:t>9,19</a:t>
                      </a:r>
                      <a:endParaRPr b="1" i="0" sz="1100" u="none" strike="noStrike">
                        <a:latin typeface="Tahoma"/>
                        <a:ea typeface="Tahoma"/>
                        <a:cs typeface="Tahoma"/>
                        <a:sym typeface="Tahoma"/>
                      </a:endParaRPr>
                    </a:p>
                  </a:txBody>
                  <a:tcPr marT="6100" marB="0" marR="6100" marL="6100">
                    <a:solidFill>
                      <a:srgbClr val="D8D8D8"/>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Baik</a:t>
                      </a:r>
                      <a:endParaRPr b="1" i="0" sz="1100" u="none" strike="noStrike">
                        <a:solidFill>
                          <a:srgbClr val="0070C0"/>
                        </a:solidFill>
                        <a:latin typeface="Tahoma"/>
                        <a:ea typeface="Tahoma"/>
                        <a:cs typeface="Tahoma"/>
                        <a:sym typeface="Tahoma"/>
                      </a:endParaRPr>
                    </a:p>
                  </a:txBody>
                  <a:tcPr marT="6100" marB="0" marR="6100" marL="6100">
                    <a:solidFill>
                      <a:srgbClr val="D8D8D8"/>
                    </a:solidFill>
                  </a:tcPr>
                </a:tc>
              </a:tr>
              <a:tr h="374600">
                <a:tc gridSpan="2">
                  <a:txBody>
                    <a:bodyPr/>
                    <a:lstStyle/>
                    <a:p>
                      <a:pPr indent="0" lvl="0" marL="0" marR="0" rtl="0" algn="ctr">
                        <a:spcBef>
                          <a:spcPts val="0"/>
                        </a:spcBef>
                        <a:spcAft>
                          <a:spcPts val="0"/>
                        </a:spcAft>
                        <a:buNone/>
                      </a:pPr>
                      <a:r>
                        <a:rPr b="1" lang="en-US" sz="1100" u="none" strike="noStrike">
                          <a:latin typeface="Tahoma"/>
                          <a:ea typeface="Tahoma"/>
                          <a:cs typeface="Tahoma"/>
                          <a:sym typeface="Tahoma"/>
                        </a:rPr>
                        <a:t>Kualifikasi Per Sub Komponen</a:t>
                      </a:r>
                      <a:endParaRPr b="1" i="0" sz="1100" u="none" strike="noStrike">
                        <a:latin typeface="Tahoma"/>
                        <a:ea typeface="Tahoma"/>
                        <a:cs typeface="Tahoma"/>
                        <a:sym typeface="Tahoma"/>
                      </a:endParaRPr>
                    </a:p>
                  </a:txBody>
                  <a:tcPr marT="6100" marB="0" marR="6100" marL="6100" anchor="b"/>
                </a:tc>
                <a:tc hMerge="1"/>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Baik</a:t>
                      </a:r>
                      <a:endParaRPr b="1" i="0" sz="1100" u="none" strike="noStrike">
                        <a:solidFill>
                          <a:srgbClr val="0070C0"/>
                        </a:solidFill>
                        <a:latin typeface="Tahoma"/>
                        <a:ea typeface="Tahoma"/>
                        <a:cs typeface="Tahoma"/>
                        <a:sym typeface="Tahoma"/>
                      </a:endParaRPr>
                    </a:p>
                  </a:txBody>
                  <a:tcPr marT="6100" marB="0" marR="6100" marL="6100">
                    <a:solidFill>
                      <a:srgbClr val="C4E0B2"/>
                    </a:solidFill>
                  </a:tcPr>
                </a:tc>
                <a:tc>
                  <a:txBody>
                    <a:bodyPr/>
                    <a:lstStyle/>
                    <a:p>
                      <a:pPr indent="0" lvl="0" marL="0" marR="0" rtl="0" algn="ctr">
                        <a:spcBef>
                          <a:spcPts val="0"/>
                        </a:spcBef>
                        <a:spcAft>
                          <a:spcPts val="0"/>
                        </a:spcAft>
                        <a:buNone/>
                      </a:pPr>
                      <a:r>
                        <a:rPr b="1" lang="en-US" sz="1100" u="none" strike="noStrike">
                          <a:solidFill>
                            <a:schemeClr val="lt1"/>
                          </a:solidFill>
                          <a:latin typeface="Tahoma"/>
                          <a:ea typeface="Tahoma"/>
                          <a:cs typeface="Tahoma"/>
                          <a:sym typeface="Tahoma"/>
                        </a:rPr>
                        <a:t>Baik</a:t>
                      </a:r>
                      <a:endParaRPr b="1" i="0" sz="1100" u="none" strike="noStrike">
                        <a:solidFill>
                          <a:schemeClr val="lt1"/>
                        </a:solidFill>
                        <a:latin typeface="Tahoma"/>
                        <a:ea typeface="Tahoma"/>
                        <a:cs typeface="Tahoma"/>
                        <a:sym typeface="Tahoma"/>
                      </a:endParaRPr>
                    </a:p>
                  </a:txBody>
                  <a:tcPr marT="6100" marB="0" marR="6100" marL="6100">
                    <a:solidFill>
                      <a:srgbClr val="EA5C3A"/>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Baik</a:t>
                      </a:r>
                      <a:endParaRPr b="1" i="0" sz="1100" u="none" strike="noStrike">
                        <a:solidFill>
                          <a:srgbClr val="0070C0"/>
                        </a:solidFill>
                        <a:latin typeface="Tahoma"/>
                        <a:ea typeface="Tahoma"/>
                        <a:cs typeface="Tahoma"/>
                        <a:sym typeface="Tahoma"/>
                      </a:endParaRPr>
                    </a:p>
                  </a:txBody>
                  <a:tcPr marT="6100" marB="0" marR="6100" marL="6100">
                    <a:solidFill>
                      <a:srgbClr val="FFCC66"/>
                    </a:solidFill>
                  </a:tcPr>
                </a:tc>
                <a:tc>
                  <a:txBody>
                    <a:bodyPr/>
                    <a:lstStyle/>
                    <a:p>
                      <a:pPr indent="0" lvl="0" marL="0" marR="0" rtl="0" algn="ctr">
                        <a:spcBef>
                          <a:spcPts val="0"/>
                        </a:spcBef>
                        <a:spcAft>
                          <a:spcPts val="0"/>
                        </a:spcAft>
                        <a:buNone/>
                      </a:pPr>
                      <a:r>
                        <a:rPr b="1" lang="en-US" sz="1100" u="none" strike="noStrike">
                          <a:latin typeface="Tahoma"/>
                          <a:ea typeface="Tahoma"/>
                          <a:cs typeface="Tahoma"/>
                          <a:sym typeface="Tahoma"/>
                        </a:rPr>
                        <a:t>Baik</a:t>
                      </a:r>
                      <a:endParaRPr b="1" i="0" sz="1100" u="none" strike="noStrike">
                        <a:solidFill>
                          <a:srgbClr val="0070C0"/>
                        </a:solidFill>
                        <a:latin typeface="Tahoma"/>
                        <a:ea typeface="Tahoma"/>
                        <a:cs typeface="Tahoma"/>
                        <a:sym typeface="Tahoma"/>
                      </a:endParaRPr>
                    </a:p>
                  </a:txBody>
                  <a:tcPr marT="6100" marB="0" marR="6100" marL="6100">
                    <a:solidFill>
                      <a:srgbClr val="D8D8D8"/>
                    </a:solidFill>
                  </a:tcPr>
                </a:tc>
                <a:tc>
                  <a:txBody>
                    <a:bodyPr/>
                    <a:lstStyle/>
                    <a:p>
                      <a:pPr indent="0" lvl="0" marL="0" marR="0" rtl="0" algn="ctr">
                        <a:spcBef>
                          <a:spcPts val="0"/>
                        </a:spcBef>
                        <a:spcAft>
                          <a:spcPts val="0"/>
                        </a:spcAft>
                        <a:buNone/>
                      </a:pPr>
                      <a:r>
                        <a:t/>
                      </a:r>
                      <a:endParaRPr b="1" i="0" sz="1100" u="none" strike="noStrike">
                        <a:solidFill>
                          <a:srgbClr val="000000"/>
                        </a:solidFill>
                        <a:latin typeface="Tahoma"/>
                        <a:ea typeface="Tahoma"/>
                        <a:cs typeface="Tahoma"/>
                        <a:sym typeface="Tahoma"/>
                      </a:endParaRPr>
                    </a:p>
                  </a:txBody>
                  <a:tcPr marT="6100" marB="0" marR="6100" marL="6100">
                    <a:solidFill>
                      <a:srgbClr val="D8D8D8"/>
                    </a:solidFill>
                  </a:tcPr>
                </a:tc>
              </a:tr>
            </a:tbl>
          </a:graphicData>
        </a:graphic>
      </p:graphicFrame>
      <p:sp>
        <p:nvSpPr>
          <p:cNvPr id="1252" name="Google Shape;1252;p35"/>
          <p:cNvSpPr txBox="1"/>
          <p:nvPr/>
        </p:nvSpPr>
        <p:spPr>
          <a:xfrm>
            <a:off x="1482745" y="249206"/>
            <a:ext cx="8342573"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HASIL PENILAIAN POTENSI DIRI</a:t>
            </a:r>
            <a:endParaRPr b="1" sz="3800">
              <a:solidFill>
                <a:schemeClr val="dk1"/>
              </a:solidFill>
              <a:latin typeface="Impact"/>
              <a:ea typeface="Impact"/>
              <a:cs typeface="Impact"/>
              <a:sym typeface="Impact"/>
            </a:endParaRPr>
          </a:p>
        </p:txBody>
      </p:sp>
      <p:sp>
        <p:nvSpPr>
          <p:cNvPr id="1253" name="Google Shape;1253;p35"/>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grpSp>
        <p:nvGrpSpPr>
          <p:cNvPr id="1258" name="Google Shape;1258;p36"/>
          <p:cNvGrpSpPr/>
          <p:nvPr/>
        </p:nvGrpSpPr>
        <p:grpSpPr>
          <a:xfrm>
            <a:off x="-10816" y="-1642"/>
            <a:ext cx="12215019" cy="6890213"/>
            <a:chOff x="-10816" y="-1642"/>
            <a:chExt cx="12215019" cy="6890213"/>
          </a:xfrm>
        </p:grpSpPr>
        <p:grpSp>
          <p:nvGrpSpPr>
            <p:cNvPr id="1259" name="Google Shape;1259;p36"/>
            <p:cNvGrpSpPr/>
            <p:nvPr/>
          </p:nvGrpSpPr>
          <p:grpSpPr>
            <a:xfrm>
              <a:off x="-10816" y="-1642"/>
              <a:ext cx="12215019" cy="6890213"/>
              <a:chOff x="-10816" y="-1642"/>
              <a:chExt cx="12215019" cy="6890213"/>
            </a:xfrm>
          </p:grpSpPr>
          <p:pic>
            <p:nvPicPr>
              <p:cNvPr id="1260" name="Google Shape;1260;p36"/>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261" name="Google Shape;1261;p36"/>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2" name="Google Shape;1262;p36"/>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3" name="Google Shape;1263;p36"/>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4" name="Google Shape;1264;p36"/>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5" name="Google Shape;1265;p36"/>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266" name="Google Shape;1266;p36"/>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267" name="Google Shape;1267;p36"/>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8" name="Google Shape;1268;p36"/>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9" name="Google Shape;1269;p36"/>
              <p:cNvPicPr preferRelativeResize="0"/>
              <p:nvPr/>
            </p:nvPicPr>
            <p:blipFill rotWithShape="1">
              <a:blip r:embed="rId5">
                <a:alphaModFix/>
              </a:blip>
              <a:srcRect b="0" l="0" r="0" t="0"/>
              <a:stretch/>
            </p:blipFill>
            <p:spPr>
              <a:xfrm>
                <a:off x="10463826" y="56720"/>
                <a:ext cx="640834" cy="426360"/>
              </a:xfrm>
              <a:prstGeom prst="rect">
                <a:avLst/>
              </a:prstGeom>
              <a:noFill/>
              <a:ln>
                <a:noFill/>
              </a:ln>
            </p:spPr>
          </p:pic>
          <p:pic>
            <p:nvPicPr>
              <p:cNvPr id="1270" name="Google Shape;1270;p36"/>
              <p:cNvPicPr preferRelativeResize="0"/>
              <p:nvPr/>
            </p:nvPicPr>
            <p:blipFill rotWithShape="1">
              <a:blip r:embed="rId6">
                <a:alphaModFix/>
              </a:blip>
              <a:srcRect b="0" l="0" r="0" t="0"/>
              <a:stretch/>
            </p:blipFill>
            <p:spPr>
              <a:xfrm>
                <a:off x="9996670" y="80611"/>
                <a:ext cx="466465" cy="402469"/>
              </a:xfrm>
              <a:prstGeom prst="rect">
                <a:avLst/>
              </a:prstGeom>
              <a:noFill/>
              <a:ln>
                <a:noFill/>
              </a:ln>
            </p:spPr>
          </p:pic>
          <p:pic>
            <p:nvPicPr>
              <p:cNvPr id="1271" name="Google Shape;1271;p36"/>
              <p:cNvPicPr preferRelativeResize="0"/>
              <p:nvPr/>
            </p:nvPicPr>
            <p:blipFill rotWithShape="1">
              <a:blip r:embed="rId7">
                <a:alphaModFix/>
              </a:blip>
              <a:srcRect b="0" l="16560" r="16069" t="0"/>
              <a:stretch/>
            </p:blipFill>
            <p:spPr>
              <a:xfrm>
                <a:off x="9598943" y="42204"/>
                <a:ext cx="441874" cy="491907"/>
              </a:xfrm>
              <a:prstGeom prst="rect">
                <a:avLst/>
              </a:prstGeom>
              <a:noFill/>
              <a:ln>
                <a:noFill/>
              </a:ln>
            </p:spPr>
          </p:pic>
        </p:grpSp>
        <p:pic>
          <p:nvPicPr>
            <p:cNvPr id="1272" name="Google Shape;1272;p36"/>
            <p:cNvPicPr preferRelativeResize="0"/>
            <p:nvPr/>
          </p:nvPicPr>
          <p:blipFill rotWithShape="1">
            <a:blip r:embed="rId8">
              <a:alphaModFix/>
            </a:blip>
            <a:srcRect b="0" l="0" r="0" t="0"/>
            <a:stretch/>
          </p:blipFill>
          <p:spPr>
            <a:xfrm>
              <a:off x="11096208" y="96156"/>
              <a:ext cx="1037626" cy="480870"/>
            </a:xfrm>
            <a:prstGeom prst="rect">
              <a:avLst/>
            </a:prstGeom>
            <a:noFill/>
            <a:ln>
              <a:noFill/>
            </a:ln>
          </p:spPr>
        </p:pic>
      </p:grpSp>
      <p:sp>
        <p:nvSpPr>
          <p:cNvPr id="1273" name="Google Shape;1273;p36"/>
          <p:cNvSpPr txBox="1"/>
          <p:nvPr/>
        </p:nvSpPr>
        <p:spPr>
          <a:xfrm>
            <a:off x="8138451" y="3575951"/>
            <a:ext cx="3423920" cy="307777"/>
          </a:xfrm>
          <a:prstGeom prst="rect">
            <a:avLst/>
          </a:prstGeom>
          <a:solidFill>
            <a:srgbClr val="B086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F2F2F2"/>
                </a:solidFill>
                <a:latin typeface="Arial"/>
                <a:ea typeface="Arial"/>
                <a:cs typeface="Arial"/>
                <a:sym typeface="Arial"/>
              </a:rPr>
              <a:t>PENGEMB. MELALUI PENUGASAN</a:t>
            </a:r>
            <a:endParaRPr/>
          </a:p>
        </p:txBody>
      </p:sp>
      <p:sp>
        <p:nvSpPr>
          <p:cNvPr id="1274" name="Google Shape;1274;p36"/>
          <p:cNvSpPr txBox="1"/>
          <p:nvPr/>
        </p:nvSpPr>
        <p:spPr>
          <a:xfrm>
            <a:off x="4381821" y="3575951"/>
            <a:ext cx="3454400" cy="307777"/>
          </a:xfrm>
          <a:prstGeom prst="rect">
            <a:avLst/>
          </a:prstGeom>
          <a:solidFill>
            <a:srgbClr val="B086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F2F2F2"/>
                </a:solidFill>
                <a:latin typeface="Arial"/>
                <a:ea typeface="Arial"/>
                <a:cs typeface="Arial"/>
                <a:sym typeface="Arial"/>
              </a:rPr>
              <a:t>PENGEMBANGAN MANDIRI</a:t>
            </a:r>
            <a:endParaRPr/>
          </a:p>
        </p:txBody>
      </p:sp>
      <p:sp>
        <p:nvSpPr>
          <p:cNvPr id="1275" name="Google Shape;1275;p36"/>
          <p:cNvSpPr txBox="1"/>
          <p:nvPr/>
        </p:nvSpPr>
        <p:spPr>
          <a:xfrm>
            <a:off x="4381821" y="3960791"/>
            <a:ext cx="3454400" cy="1769715"/>
          </a:xfrm>
          <a:prstGeom prst="rect">
            <a:avLst/>
          </a:prstGeom>
          <a:solidFill>
            <a:srgbClr val="FFC0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300"/>
              <a:buFont typeface="Noto Sans Symbols"/>
              <a:buChar char="▪"/>
            </a:pPr>
            <a:r>
              <a:rPr lang="en-US" sz="1300">
                <a:solidFill>
                  <a:schemeClr val="dk1"/>
                </a:solidFill>
                <a:latin typeface="Tahoma"/>
                <a:ea typeface="Tahoma"/>
                <a:cs typeface="Tahoma"/>
                <a:sym typeface="Tahoma"/>
              </a:rPr>
              <a:t>Melatih diri dalam mengorganisir sumber daya (sdm, sarpras, anggaran, metode) untuk mencapai tujuan kerja organisasinya.</a:t>
            </a:r>
            <a:endParaRPr/>
          </a:p>
          <a:p>
            <a:pPr indent="-285750" lvl="0" marL="285750" marR="0" rtl="0" algn="l">
              <a:spcBef>
                <a:spcPts val="600"/>
              </a:spcBef>
              <a:spcAft>
                <a:spcPts val="0"/>
              </a:spcAft>
              <a:buClr>
                <a:schemeClr val="dk1"/>
              </a:buClr>
              <a:buSzPts val="1300"/>
              <a:buFont typeface="Noto Sans Symbols"/>
              <a:buChar char="▪"/>
            </a:pPr>
            <a:r>
              <a:rPr lang="en-US" sz="1300">
                <a:solidFill>
                  <a:schemeClr val="dk1"/>
                </a:solidFill>
                <a:latin typeface="Tahoma"/>
                <a:ea typeface="Tahoma"/>
                <a:cs typeface="Tahoma"/>
                <a:sym typeface="Tahoma"/>
              </a:rPr>
              <a:t>Mempelajari dan memperbanyak referensi terkait pemanfaatan sumberdaya yang digunakan dalam pengelolaan perubahan. </a:t>
            </a:r>
            <a:endParaRPr/>
          </a:p>
        </p:txBody>
      </p:sp>
      <p:sp>
        <p:nvSpPr>
          <p:cNvPr id="1276" name="Google Shape;1276;p36"/>
          <p:cNvSpPr txBox="1"/>
          <p:nvPr/>
        </p:nvSpPr>
        <p:spPr>
          <a:xfrm>
            <a:off x="8138451" y="3960791"/>
            <a:ext cx="3454400" cy="1969770"/>
          </a:xfrm>
          <a:prstGeom prst="rect">
            <a:avLst/>
          </a:prstGeom>
          <a:solidFill>
            <a:srgbClr val="FFC0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300"/>
              <a:buFont typeface="Noto Sans Symbols"/>
              <a:buChar char="▪"/>
            </a:pPr>
            <a:r>
              <a:rPr lang="en-US" sz="1300">
                <a:solidFill>
                  <a:schemeClr val="dk1"/>
                </a:solidFill>
                <a:latin typeface="Tahoma"/>
                <a:ea typeface="Tahoma"/>
                <a:cs typeface="Tahoma"/>
                <a:sym typeface="Tahoma"/>
              </a:rPr>
              <a:t>Memberikan tanggungjawab untuk memimpin dan memandu anggotanya untuk melalui perubahan cara kerja dan pemanfaatan tehnologi informasi.</a:t>
            </a:r>
            <a:endParaRPr/>
          </a:p>
          <a:p>
            <a:pPr indent="-285750" lvl="0" marL="285750" marR="0" rtl="0" algn="l">
              <a:spcBef>
                <a:spcPts val="600"/>
              </a:spcBef>
              <a:spcAft>
                <a:spcPts val="0"/>
              </a:spcAft>
              <a:buClr>
                <a:schemeClr val="dk1"/>
              </a:buClr>
              <a:buSzPts val="1300"/>
              <a:buFont typeface="Noto Sans Symbols"/>
              <a:buChar char="▪"/>
            </a:pPr>
            <a:r>
              <a:rPr lang="en-US" sz="1300">
                <a:solidFill>
                  <a:schemeClr val="dk1"/>
                </a:solidFill>
                <a:latin typeface="Tahoma"/>
                <a:ea typeface="Tahoma"/>
                <a:cs typeface="Tahoma"/>
                <a:sym typeface="Tahoma"/>
              </a:rPr>
              <a:t>Menugaskan peserta untuk mampu identifikasi kendala tugas dalam organisasi dan cara mengatasi kendala tersebut dan mengevaluasi keberhasilannya.</a:t>
            </a:r>
            <a:endParaRPr/>
          </a:p>
        </p:txBody>
      </p:sp>
      <p:sp>
        <p:nvSpPr>
          <p:cNvPr id="1277" name="Google Shape;1277;p36"/>
          <p:cNvSpPr txBox="1"/>
          <p:nvPr/>
        </p:nvSpPr>
        <p:spPr>
          <a:xfrm>
            <a:off x="237814" y="3960791"/>
            <a:ext cx="3703320" cy="1143262"/>
          </a:xfrm>
          <a:prstGeom prst="rect">
            <a:avLst/>
          </a:prstGeom>
          <a:solidFill>
            <a:srgbClr val="FFC000"/>
          </a:solidFill>
          <a:ln cap="flat" cmpd="sng" w="9525">
            <a:solidFill>
              <a:srgbClr val="3F3F3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300">
                <a:solidFill>
                  <a:schemeClr val="dk1"/>
                </a:solidFill>
                <a:latin typeface="Tahoma"/>
                <a:ea typeface="Tahoma"/>
                <a:cs typeface="Tahoma"/>
                <a:sym typeface="Tahoma"/>
              </a:rPr>
              <a:t>(Sub 15) Memantau, mengevaluasi hasil kerja unit serta melakukan perbaikan kinerja unit dengan memanfaatkan sumber daya yang ada, baik internal dan eksternal, agar selaras dengan sasaran strategis instansi.</a:t>
            </a:r>
            <a:endParaRPr sz="1300">
              <a:solidFill>
                <a:schemeClr val="dk1"/>
              </a:solidFill>
              <a:latin typeface="Tahoma"/>
              <a:ea typeface="Tahoma"/>
              <a:cs typeface="Tahoma"/>
              <a:sym typeface="Tahoma"/>
            </a:endParaRPr>
          </a:p>
        </p:txBody>
      </p:sp>
      <p:sp>
        <p:nvSpPr>
          <p:cNvPr id="1278" name="Google Shape;1278;p36"/>
          <p:cNvSpPr txBox="1"/>
          <p:nvPr/>
        </p:nvSpPr>
        <p:spPr>
          <a:xfrm>
            <a:off x="237814" y="3566684"/>
            <a:ext cx="3703320" cy="312650"/>
          </a:xfrm>
          <a:prstGeom prst="rect">
            <a:avLst/>
          </a:prstGeom>
          <a:solidFill>
            <a:srgbClr val="B086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lang="en-US" sz="1400">
                <a:solidFill>
                  <a:srgbClr val="F2F2F2"/>
                </a:solidFill>
                <a:latin typeface="Arial"/>
                <a:ea typeface="Arial"/>
                <a:cs typeface="Arial"/>
                <a:sym typeface="Arial"/>
              </a:rPr>
              <a:t>Gap Skor 8 – 9 = 1,00</a:t>
            </a:r>
            <a:endParaRPr/>
          </a:p>
        </p:txBody>
      </p:sp>
      <p:sp>
        <p:nvSpPr>
          <p:cNvPr id="1279" name="Google Shape;1279;p36"/>
          <p:cNvSpPr txBox="1"/>
          <p:nvPr/>
        </p:nvSpPr>
        <p:spPr>
          <a:xfrm>
            <a:off x="237814" y="3140673"/>
            <a:ext cx="3034092" cy="33855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Tahoma"/>
                <a:ea typeface="Tahoma"/>
                <a:cs typeface="Tahoma"/>
                <a:sym typeface="Tahoma"/>
              </a:rPr>
              <a:t>MENGELOLA PERUBAHAN</a:t>
            </a:r>
            <a:endParaRPr b="1" sz="1600">
              <a:solidFill>
                <a:schemeClr val="lt1"/>
              </a:solidFill>
              <a:latin typeface="Tahoma"/>
              <a:ea typeface="Tahoma"/>
              <a:cs typeface="Tahoma"/>
              <a:sym typeface="Tahoma"/>
            </a:endParaRPr>
          </a:p>
        </p:txBody>
      </p:sp>
      <p:sp>
        <p:nvSpPr>
          <p:cNvPr id="1280" name="Google Shape;1280;p36"/>
          <p:cNvSpPr txBox="1"/>
          <p:nvPr/>
        </p:nvSpPr>
        <p:spPr>
          <a:xfrm>
            <a:off x="4381821" y="1151142"/>
            <a:ext cx="3454400" cy="307777"/>
          </a:xfrm>
          <a:prstGeom prst="rect">
            <a:avLst/>
          </a:prstGeom>
          <a:solidFill>
            <a:srgbClr val="C55A11"/>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2F2F2"/>
                </a:solidFill>
                <a:latin typeface="Tahoma"/>
                <a:ea typeface="Tahoma"/>
                <a:cs typeface="Tahoma"/>
                <a:sym typeface="Tahoma"/>
              </a:rPr>
              <a:t>PENGEMBANGAN MANDIRI</a:t>
            </a:r>
            <a:endParaRPr/>
          </a:p>
        </p:txBody>
      </p:sp>
      <p:sp>
        <p:nvSpPr>
          <p:cNvPr id="1281" name="Google Shape;1281;p36"/>
          <p:cNvSpPr txBox="1"/>
          <p:nvPr/>
        </p:nvSpPr>
        <p:spPr>
          <a:xfrm>
            <a:off x="237814" y="1554114"/>
            <a:ext cx="3850640" cy="892552"/>
          </a:xfrm>
          <a:prstGeom prst="rect">
            <a:avLst/>
          </a:prstGeom>
          <a:solidFill>
            <a:srgbClr val="8DA9DB"/>
          </a:solid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00">
                <a:solidFill>
                  <a:schemeClr val="dk1"/>
                </a:solidFill>
                <a:latin typeface="Tahoma"/>
                <a:ea typeface="Tahoma"/>
                <a:cs typeface="Tahoma"/>
                <a:sym typeface="Tahoma"/>
              </a:rPr>
              <a:t>(Sub 11) Membangun komitmen baik dalam unit atau antar unit kerja, dengan saling menghargai dan memberikan dukungan, guna menunjang pencapaian target kerja organisasi. </a:t>
            </a:r>
            <a:endParaRPr sz="1300">
              <a:solidFill>
                <a:schemeClr val="dk1"/>
              </a:solidFill>
              <a:latin typeface="Tahoma"/>
              <a:ea typeface="Tahoma"/>
              <a:cs typeface="Tahoma"/>
              <a:sym typeface="Tahoma"/>
            </a:endParaRPr>
          </a:p>
        </p:txBody>
      </p:sp>
      <p:sp>
        <p:nvSpPr>
          <p:cNvPr id="1282" name="Google Shape;1282;p36"/>
          <p:cNvSpPr txBox="1"/>
          <p:nvPr/>
        </p:nvSpPr>
        <p:spPr>
          <a:xfrm>
            <a:off x="4381821" y="1554114"/>
            <a:ext cx="3454400" cy="1769715"/>
          </a:xfrm>
          <a:prstGeom prst="rect">
            <a:avLst/>
          </a:prstGeom>
          <a:solidFill>
            <a:srgbClr val="8DA9DB"/>
          </a:solid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300"/>
              <a:buFont typeface="Arial"/>
              <a:buChar char="•"/>
            </a:pPr>
            <a:r>
              <a:rPr lang="en-US" sz="1300">
                <a:solidFill>
                  <a:schemeClr val="dk1"/>
                </a:solidFill>
                <a:latin typeface="Tahoma"/>
                <a:ea typeface="Tahoma"/>
                <a:cs typeface="Tahoma"/>
                <a:sym typeface="Tahoma"/>
              </a:rPr>
              <a:t>Melatih diri untuk disiplin dalam membuat janji bertemu dengan atasan, bawahan dan rekan kerja.</a:t>
            </a:r>
            <a:endParaRPr/>
          </a:p>
          <a:p>
            <a:pPr indent="-285750" lvl="0" marL="285750" marR="0" rtl="0" algn="l">
              <a:spcBef>
                <a:spcPts val="600"/>
              </a:spcBef>
              <a:spcAft>
                <a:spcPts val="0"/>
              </a:spcAft>
              <a:buClr>
                <a:srgbClr val="333333"/>
              </a:buClr>
              <a:buSzPts val="1300"/>
              <a:buFont typeface="Arial"/>
              <a:buChar char="•"/>
            </a:pPr>
            <a:r>
              <a:rPr b="0" i="0" lang="en-US" sz="1300">
                <a:solidFill>
                  <a:srgbClr val="333333"/>
                </a:solidFill>
                <a:latin typeface="Tahoma"/>
                <a:ea typeface="Tahoma"/>
                <a:cs typeface="Tahoma"/>
                <a:sym typeface="Tahoma"/>
              </a:rPr>
              <a:t>Selalu memenuhi kewajiban akan tugasnya dan mematuhi nilai-nilai kemanusiaan, seperti keadilan, kesopanan, pengampunan, etika dan integritas moral.</a:t>
            </a:r>
            <a:endParaRPr sz="1300">
              <a:solidFill>
                <a:schemeClr val="dk1"/>
              </a:solidFill>
              <a:latin typeface="Tahoma"/>
              <a:ea typeface="Tahoma"/>
              <a:cs typeface="Tahoma"/>
              <a:sym typeface="Tahoma"/>
            </a:endParaRPr>
          </a:p>
        </p:txBody>
      </p:sp>
      <p:sp>
        <p:nvSpPr>
          <p:cNvPr id="1283" name="Google Shape;1283;p36"/>
          <p:cNvSpPr txBox="1"/>
          <p:nvPr/>
        </p:nvSpPr>
        <p:spPr>
          <a:xfrm>
            <a:off x="8138451" y="1533794"/>
            <a:ext cx="3454400" cy="1769715"/>
          </a:xfrm>
          <a:prstGeom prst="rect">
            <a:avLst/>
          </a:prstGeom>
          <a:solidFill>
            <a:srgbClr val="8DA9DB"/>
          </a:solid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300"/>
              <a:buFont typeface="Arial"/>
              <a:buChar char="•"/>
            </a:pPr>
            <a:r>
              <a:rPr lang="en-US" sz="1300">
                <a:solidFill>
                  <a:schemeClr val="dk1"/>
                </a:solidFill>
                <a:latin typeface="Tahoma"/>
                <a:ea typeface="Tahoma"/>
                <a:cs typeface="Tahoma"/>
                <a:sym typeface="Tahoma"/>
              </a:rPr>
              <a:t>Menugaskan peserta agar mampu menumbuhkan hubungan kerja yang harmonis bagi semua anggotanya.</a:t>
            </a:r>
            <a:endParaRPr/>
          </a:p>
          <a:p>
            <a:pPr indent="-285750" lvl="0" marL="285750" marR="0" rtl="0" algn="l">
              <a:spcBef>
                <a:spcPts val="600"/>
              </a:spcBef>
              <a:spcAft>
                <a:spcPts val="0"/>
              </a:spcAft>
              <a:buClr>
                <a:srgbClr val="333333"/>
              </a:buClr>
              <a:buSzPts val="1300"/>
              <a:buFont typeface="Arial"/>
              <a:buChar char="•"/>
            </a:pPr>
            <a:r>
              <a:rPr lang="en-US" sz="1300">
                <a:solidFill>
                  <a:srgbClr val="333333"/>
                </a:solidFill>
                <a:latin typeface="Tahoma"/>
                <a:ea typeface="Tahoma"/>
                <a:cs typeface="Tahoma"/>
                <a:sym typeface="Tahoma"/>
              </a:rPr>
              <a:t>Melatih peserta untuk mampu memberikan penilaian kepada anggotanya dan memberikan reward/penghargaan atas prestasinya secara berkala.</a:t>
            </a:r>
            <a:endParaRPr sz="1300">
              <a:solidFill>
                <a:schemeClr val="dk1"/>
              </a:solidFill>
              <a:latin typeface="Tahoma"/>
              <a:ea typeface="Tahoma"/>
              <a:cs typeface="Tahoma"/>
              <a:sym typeface="Tahoma"/>
            </a:endParaRPr>
          </a:p>
        </p:txBody>
      </p:sp>
      <p:sp>
        <p:nvSpPr>
          <p:cNvPr id="1284" name="Google Shape;1284;p36"/>
          <p:cNvSpPr txBox="1"/>
          <p:nvPr/>
        </p:nvSpPr>
        <p:spPr>
          <a:xfrm>
            <a:off x="8138451" y="1181622"/>
            <a:ext cx="3454400" cy="307777"/>
          </a:xfrm>
          <a:prstGeom prst="rect">
            <a:avLst/>
          </a:prstGeom>
          <a:solidFill>
            <a:srgbClr val="C55A11"/>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2F2F2"/>
                </a:solidFill>
                <a:latin typeface="Tahoma"/>
                <a:ea typeface="Tahoma"/>
                <a:cs typeface="Tahoma"/>
                <a:sym typeface="Tahoma"/>
              </a:rPr>
              <a:t>PENGEMB. MELALUI PENUGASAN</a:t>
            </a:r>
            <a:endParaRPr sz="1400">
              <a:solidFill>
                <a:srgbClr val="F2F2F2"/>
              </a:solidFill>
              <a:latin typeface="Tahoma"/>
              <a:ea typeface="Tahoma"/>
              <a:cs typeface="Tahoma"/>
              <a:sym typeface="Tahoma"/>
            </a:endParaRPr>
          </a:p>
        </p:txBody>
      </p:sp>
      <p:sp>
        <p:nvSpPr>
          <p:cNvPr id="1285" name="Google Shape;1285;p36"/>
          <p:cNvSpPr txBox="1"/>
          <p:nvPr/>
        </p:nvSpPr>
        <p:spPr>
          <a:xfrm>
            <a:off x="237814" y="1151142"/>
            <a:ext cx="3850640" cy="307777"/>
          </a:xfrm>
          <a:prstGeom prst="rect">
            <a:avLst/>
          </a:prstGeom>
          <a:solidFill>
            <a:srgbClr val="C55A11"/>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2F2F2"/>
                </a:solidFill>
                <a:latin typeface="Tahoma"/>
                <a:ea typeface="Tahoma"/>
                <a:cs typeface="Tahoma"/>
                <a:sym typeface="Tahoma"/>
              </a:rPr>
              <a:t>Gab Skor 8 – 9 = 1,00</a:t>
            </a:r>
            <a:endParaRPr/>
          </a:p>
        </p:txBody>
      </p:sp>
      <p:sp>
        <p:nvSpPr>
          <p:cNvPr id="1286" name="Google Shape;1286;p36"/>
          <p:cNvSpPr txBox="1"/>
          <p:nvPr/>
        </p:nvSpPr>
        <p:spPr>
          <a:xfrm>
            <a:off x="255575" y="605594"/>
            <a:ext cx="2389967" cy="369332"/>
          </a:xfrm>
          <a:prstGeom prst="rect">
            <a:avLst/>
          </a:prstGeom>
          <a:solidFill>
            <a:schemeClr val="accent2"/>
          </a:solidFill>
          <a:ln cap="flat" cmpd="sng" w="12700">
            <a:solidFill>
              <a:srgbClr val="AC5B2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Tahoma"/>
                <a:ea typeface="Tahoma"/>
                <a:cs typeface="Tahoma"/>
                <a:sym typeface="Tahoma"/>
              </a:rPr>
              <a:t>KERJA SAMA</a:t>
            </a:r>
            <a:endParaRPr b="1" sz="1800">
              <a:solidFill>
                <a:schemeClr val="lt1"/>
              </a:solidFill>
              <a:latin typeface="Tahoma"/>
              <a:ea typeface="Tahoma"/>
              <a:cs typeface="Tahoma"/>
              <a:sym typeface="Tahoma"/>
            </a:endParaRPr>
          </a:p>
        </p:txBody>
      </p:sp>
      <p:sp>
        <p:nvSpPr>
          <p:cNvPr id="1287" name="Google Shape;1287;p36"/>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grpSp>
        <p:nvGrpSpPr>
          <p:cNvPr id="1292" name="Google Shape;1292;p37"/>
          <p:cNvGrpSpPr/>
          <p:nvPr/>
        </p:nvGrpSpPr>
        <p:grpSpPr>
          <a:xfrm>
            <a:off x="-10816" y="-1642"/>
            <a:ext cx="12215019" cy="6890213"/>
            <a:chOff x="-10816" y="-1642"/>
            <a:chExt cx="12215019" cy="6890213"/>
          </a:xfrm>
        </p:grpSpPr>
        <p:grpSp>
          <p:nvGrpSpPr>
            <p:cNvPr id="1293" name="Google Shape;1293;p37"/>
            <p:cNvGrpSpPr/>
            <p:nvPr/>
          </p:nvGrpSpPr>
          <p:grpSpPr>
            <a:xfrm>
              <a:off x="-10816" y="-1642"/>
              <a:ext cx="12215019" cy="6890213"/>
              <a:chOff x="-10816" y="-1642"/>
              <a:chExt cx="12215019" cy="6890213"/>
            </a:xfrm>
          </p:grpSpPr>
          <p:pic>
            <p:nvPicPr>
              <p:cNvPr id="1294" name="Google Shape;1294;p37"/>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295" name="Google Shape;1295;p37"/>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6" name="Google Shape;1296;p37"/>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7" name="Google Shape;1297;p37"/>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8" name="Google Shape;1298;p37"/>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99" name="Google Shape;1299;p37"/>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300" name="Google Shape;1300;p37"/>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301" name="Google Shape;1301;p37"/>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2" name="Google Shape;1302;p37"/>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03" name="Google Shape;1303;p37"/>
              <p:cNvPicPr preferRelativeResize="0"/>
              <p:nvPr/>
            </p:nvPicPr>
            <p:blipFill rotWithShape="1">
              <a:blip r:embed="rId5">
                <a:alphaModFix/>
              </a:blip>
              <a:srcRect b="0" l="0" r="0" t="0"/>
              <a:stretch/>
            </p:blipFill>
            <p:spPr>
              <a:xfrm>
                <a:off x="10463826" y="56720"/>
                <a:ext cx="640834" cy="426360"/>
              </a:xfrm>
              <a:prstGeom prst="rect">
                <a:avLst/>
              </a:prstGeom>
              <a:noFill/>
              <a:ln>
                <a:noFill/>
              </a:ln>
            </p:spPr>
          </p:pic>
          <p:pic>
            <p:nvPicPr>
              <p:cNvPr id="1304" name="Google Shape;1304;p37"/>
              <p:cNvPicPr preferRelativeResize="0"/>
              <p:nvPr/>
            </p:nvPicPr>
            <p:blipFill rotWithShape="1">
              <a:blip r:embed="rId6">
                <a:alphaModFix/>
              </a:blip>
              <a:srcRect b="0" l="0" r="0" t="0"/>
              <a:stretch/>
            </p:blipFill>
            <p:spPr>
              <a:xfrm>
                <a:off x="9996670" y="80611"/>
                <a:ext cx="466465" cy="402469"/>
              </a:xfrm>
              <a:prstGeom prst="rect">
                <a:avLst/>
              </a:prstGeom>
              <a:noFill/>
              <a:ln>
                <a:noFill/>
              </a:ln>
            </p:spPr>
          </p:pic>
          <p:pic>
            <p:nvPicPr>
              <p:cNvPr id="1305" name="Google Shape;1305;p37"/>
              <p:cNvPicPr preferRelativeResize="0"/>
              <p:nvPr/>
            </p:nvPicPr>
            <p:blipFill rotWithShape="1">
              <a:blip r:embed="rId7">
                <a:alphaModFix/>
              </a:blip>
              <a:srcRect b="0" l="16560" r="16069" t="0"/>
              <a:stretch/>
            </p:blipFill>
            <p:spPr>
              <a:xfrm>
                <a:off x="9598943" y="42204"/>
                <a:ext cx="441874" cy="491907"/>
              </a:xfrm>
              <a:prstGeom prst="rect">
                <a:avLst/>
              </a:prstGeom>
              <a:noFill/>
              <a:ln>
                <a:noFill/>
              </a:ln>
            </p:spPr>
          </p:pic>
        </p:grpSp>
        <p:pic>
          <p:nvPicPr>
            <p:cNvPr id="1306" name="Google Shape;1306;p37"/>
            <p:cNvPicPr preferRelativeResize="0"/>
            <p:nvPr/>
          </p:nvPicPr>
          <p:blipFill rotWithShape="1">
            <a:blip r:embed="rId8">
              <a:alphaModFix/>
            </a:blip>
            <a:srcRect b="0" l="0" r="0" t="0"/>
            <a:stretch/>
          </p:blipFill>
          <p:spPr>
            <a:xfrm>
              <a:off x="11096208" y="96156"/>
              <a:ext cx="1037626" cy="480870"/>
            </a:xfrm>
            <a:prstGeom prst="rect">
              <a:avLst/>
            </a:prstGeom>
            <a:noFill/>
            <a:ln>
              <a:noFill/>
            </a:ln>
          </p:spPr>
        </p:pic>
      </p:grpSp>
      <p:pic>
        <p:nvPicPr>
          <p:cNvPr id="1307" name="Google Shape;1307;p37"/>
          <p:cNvPicPr preferRelativeResize="0"/>
          <p:nvPr/>
        </p:nvPicPr>
        <p:blipFill rotWithShape="1">
          <a:blip r:embed="rId9">
            <a:alphaModFix/>
          </a:blip>
          <a:srcRect b="0" l="0" r="0" t="0"/>
          <a:stretch/>
        </p:blipFill>
        <p:spPr>
          <a:xfrm>
            <a:off x="1414892" y="667239"/>
            <a:ext cx="9345302" cy="5252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7"/>
                                        </p:tgtEl>
                                        <p:attrNameLst>
                                          <p:attrName>style.visibility</p:attrName>
                                        </p:attrNameLst>
                                      </p:cBhvr>
                                      <p:to>
                                        <p:strVal val="visible"/>
                                      </p:to>
                                    </p:set>
                                    <p:animEffect filter="fade" transition="in">
                                      <p:cBhvr>
                                        <p:cTn dur="5000"/>
                                        <p:tgtEl>
                                          <p:spTgt spid="1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pic>
        <p:nvPicPr>
          <p:cNvPr id="1312" name="Google Shape;1312;p38"/>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313" name="Google Shape;1313;p38"/>
          <p:cNvSpPr/>
          <p:nvPr/>
        </p:nvSpPr>
        <p:spPr>
          <a:xfrm flipH="1">
            <a:off x="-2" y="6051135"/>
            <a:ext cx="12196719" cy="806865"/>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4" name="Google Shape;1314;p38"/>
          <p:cNvSpPr/>
          <p:nvPr/>
        </p:nvSpPr>
        <p:spPr>
          <a:xfrm flipH="1">
            <a:off x="-10815" y="5829300"/>
            <a:ext cx="12215018" cy="670618"/>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5" name="Google Shape;1315;p38"/>
          <p:cNvSpPr/>
          <p:nvPr/>
        </p:nvSpPr>
        <p:spPr>
          <a:xfrm>
            <a:off x="8718550" y="5606402"/>
            <a:ext cx="3474242" cy="1256674"/>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6" name="Google Shape;1316;p38"/>
          <p:cNvSpPr/>
          <p:nvPr/>
        </p:nvSpPr>
        <p:spPr>
          <a:xfrm>
            <a:off x="9158515" y="5779687"/>
            <a:ext cx="3033486"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17" name="Google Shape;1317;p38"/>
          <p:cNvPicPr preferRelativeResize="0"/>
          <p:nvPr/>
        </p:nvPicPr>
        <p:blipFill rotWithShape="1">
          <a:blip r:embed="rId4">
            <a:alphaModFix/>
          </a:blip>
          <a:srcRect b="0" l="0" r="0" t="0"/>
          <a:stretch/>
        </p:blipFill>
        <p:spPr>
          <a:xfrm>
            <a:off x="9961307" y="4898059"/>
            <a:ext cx="1965017" cy="1965017"/>
          </a:xfrm>
          <a:prstGeom prst="rect">
            <a:avLst/>
          </a:prstGeom>
          <a:noFill/>
          <a:ln>
            <a:noFill/>
          </a:ln>
        </p:spPr>
      </p:pic>
      <p:sp>
        <p:nvSpPr>
          <p:cNvPr id="1318" name="Google Shape;1318;p38"/>
          <p:cNvSpPr txBox="1"/>
          <p:nvPr/>
        </p:nvSpPr>
        <p:spPr>
          <a:xfrm>
            <a:off x="153068" y="6292221"/>
            <a:ext cx="594293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400">
                <a:solidFill>
                  <a:schemeClr val="lt1"/>
                </a:solidFill>
                <a:latin typeface="Tahoma"/>
                <a:ea typeface="Tahoma"/>
                <a:cs typeface="Tahoma"/>
                <a:sym typeface="Tahoma"/>
              </a:rPr>
              <a:t>ANGKATAN XVIII T.A 2022 PUSDIKMIN LEMDIKPOL POLRI</a:t>
            </a:r>
            <a:endParaRPr/>
          </a:p>
        </p:txBody>
      </p:sp>
      <p:sp>
        <p:nvSpPr>
          <p:cNvPr id="1319" name="Google Shape;1319;p38"/>
          <p:cNvSpPr/>
          <p:nvPr/>
        </p:nvSpPr>
        <p:spPr>
          <a:xfrm rot="10800000">
            <a:off x="10814" y="89008"/>
            <a:ext cx="1192632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FFFF7E"/>
              </a:gs>
              <a:gs pos="50000">
                <a:srgbClr val="FFFFB1"/>
              </a:gs>
              <a:gs pos="100000">
                <a:srgbClr val="FFFFD9"/>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0" name="Google Shape;1320;p38"/>
          <p:cNvSpPr/>
          <p:nvPr/>
        </p:nvSpPr>
        <p:spPr>
          <a:xfrm rot="10800000">
            <a:off x="-1" y="8754"/>
            <a:ext cx="1192632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1" name="Google Shape;1321;p38"/>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2" name="Google Shape;1322;p38"/>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23" name="Google Shape;1323;p38"/>
          <p:cNvGrpSpPr/>
          <p:nvPr/>
        </p:nvGrpSpPr>
        <p:grpSpPr>
          <a:xfrm>
            <a:off x="2420685" y="1325539"/>
            <a:ext cx="7350630" cy="2721002"/>
            <a:chOff x="2116588" y="1325539"/>
            <a:chExt cx="7350630" cy="2721002"/>
          </a:xfrm>
        </p:grpSpPr>
        <p:pic>
          <p:nvPicPr>
            <p:cNvPr id="1324" name="Google Shape;1324;p38"/>
            <p:cNvPicPr preferRelativeResize="0"/>
            <p:nvPr/>
          </p:nvPicPr>
          <p:blipFill rotWithShape="1">
            <a:blip r:embed="rId5">
              <a:alphaModFix/>
            </a:blip>
            <a:srcRect b="0" l="0" r="0" t="0"/>
            <a:stretch/>
          </p:blipFill>
          <p:spPr>
            <a:xfrm>
              <a:off x="2116588" y="1325539"/>
              <a:ext cx="2925099" cy="2721002"/>
            </a:xfrm>
            <a:prstGeom prst="rect">
              <a:avLst/>
            </a:prstGeom>
            <a:noFill/>
            <a:ln>
              <a:noFill/>
            </a:ln>
          </p:spPr>
        </p:pic>
        <p:pic>
          <p:nvPicPr>
            <p:cNvPr id="1325" name="Google Shape;1325;p38"/>
            <p:cNvPicPr preferRelativeResize="0"/>
            <p:nvPr/>
          </p:nvPicPr>
          <p:blipFill rotWithShape="1">
            <a:blip r:embed="rId6">
              <a:alphaModFix/>
            </a:blip>
            <a:srcRect b="0" l="0" r="0" t="0"/>
            <a:stretch/>
          </p:blipFill>
          <p:spPr>
            <a:xfrm>
              <a:off x="5482644" y="1461861"/>
              <a:ext cx="3984574" cy="2521888"/>
            </a:xfrm>
            <a:prstGeom prst="rect">
              <a:avLst/>
            </a:prstGeom>
            <a:noFill/>
            <a:ln>
              <a:noFill/>
            </a:ln>
          </p:spPr>
        </p:pic>
      </p:grpSp>
      <p:sp>
        <p:nvSpPr>
          <p:cNvPr id="1326" name="Google Shape;1326;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27" name="Google Shape;1327;p38"/>
          <p:cNvPicPr preferRelativeResize="0"/>
          <p:nvPr/>
        </p:nvPicPr>
        <p:blipFill rotWithShape="1">
          <a:blip r:embed="rId7">
            <a:alphaModFix/>
          </a:blip>
          <a:srcRect b="0" l="0" r="0" t="0"/>
          <a:stretch/>
        </p:blipFill>
        <p:spPr>
          <a:xfrm>
            <a:off x="386683" y="52811"/>
            <a:ext cx="1052214" cy="789161"/>
          </a:xfrm>
          <a:prstGeom prst="rect">
            <a:avLst/>
          </a:prstGeom>
          <a:noFill/>
          <a:ln>
            <a:noFill/>
          </a:ln>
        </p:spPr>
      </p:pic>
      <p:pic>
        <p:nvPicPr>
          <p:cNvPr id="1328" name="Google Shape;1328;p38"/>
          <p:cNvPicPr preferRelativeResize="0"/>
          <p:nvPr/>
        </p:nvPicPr>
        <p:blipFill rotWithShape="1">
          <a:blip r:embed="rId8">
            <a:alphaModFix/>
          </a:blip>
          <a:srcRect b="0" l="0" r="0" t="0"/>
          <a:stretch/>
        </p:blipFill>
        <p:spPr>
          <a:xfrm>
            <a:off x="1247547" y="63341"/>
            <a:ext cx="787017" cy="679044"/>
          </a:xfrm>
          <a:prstGeom prst="rect">
            <a:avLst/>
          </a:prstGeom>
          <a:noFill/>
          <a:ln>
            <a:noFill/>
          </a:ln>
        </p:spPr>
      </p:pic>
      <p:sp>
        <p:nvSpPr>
          <p:cNvPr id="1329" name="Google Shape;1329;p38"/>
          <p:cNvSpPr txBox="1"/>
          <p:nvPr/>
        </p:nvSpPr>
        <p:spPr>
          <a:xfrm>
            <a:off x="2707867" y="4380476"/>
            <a:ext cx="675935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chemeClr val="lt1"/>
                </a:solidFill>
                <a:latin typeface="Courgette"/>
                <a:ea typeface="Courgette"/>
                <a:cs typeface="Courgette"/>
                <a:sym typeface="Courgette"/>
              </a:rPr>
              <a:t>Sekian dan Terima Kasih</a:t>
            </a:r>
            <a:endParaRPr sz="6000">
              <a:solidFill>
                <a:schemeClr val="lt1"/>
              </a:solidFill>
              <a:latin typeface="Courgette"/>
              <a:ea typeface="Courgette"/>
              <a:cs typeface="Courgette"/>
              <a:sym typeface="Courgette"/>
            </a:endParaRPr>
          </a:p>
        </p:txBody>
      </p:sp>
      <p:pic>
        <p:nvPicPr>
          <p:cNvPr id="1330" name="Google Shape;1330;p38"/>
          <p:cNvPicPr preferRelativeResize="0"/>
          <p:nvPr/>
        </p:nvPicPr>
        <p:blipFill rotWithShape="1">
          <a:blip r:embed="rId9">
            <a:alphaModFix/>
          </a:blip>
          <a:srcRect b="0" l="0" r="0" t="0"/>
          <a:stretch/>
        </p:blipFill>
        <p:spPr>
          <a:xfrm>
            <a:off x="2172082" y="92566"/>
            <a:ext cx="1571119" cy="6790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grpSp>
        <p:nvGrpSpPr>
          <p:cNvPr id="169" name="Google Shape;169;p4"/>
          <p:cNvGrpSpPr/>
          <p:nvPr/>
        </p:nvGrpSpPr>
        <p:grpSpPr>
          <a:xfrm>
            <a:off x="-10816" y="-1642"/>
            <a:ext cx="12215019" cy="6890213"/>
            <a:chOff x="-10816" y="-1642"/>
            <a:chExt cx="12215019" cy="6890213"/>
          </a:xfrm>
        </p:grpSpPr>
        <p:grpSp>
          <p:nvGrpSpPr>
            <p:cNvPr id="170" name="Google Shape;170;p4"/>
            <p:cNvGrpSpPr/>
            <p:nvPr/>
          </p:nvGrpSpPr>
          <p:grpSpPr>
            <a:xfrm>
              <a:off x="-10816" y="-1642"/>
              <a:ext cx="12215019" cy="6890213"/>
              <a:chOff x="-10816" y="-1642"/>
              <a:chExt cx="12215019" cy="6890213"/>
            </a:xfrm>
          </p:grpSpPr>
          <p:pic>
            <p:nvPicPr>
              <p:cNvPr id="171" name="Google Shape;171;p4"/>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172" name="Google Shape;172;p4"/>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4"/>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4"/>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4"/>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4"/>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7" name="Google Shape;177;p4"/>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178" name="Google Shape;178;p4"/>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179" name="Google Shape;179;p4"/>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0" name="Google Shape;180;p4"/>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181" name="Google Shape;181;p4"/>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4"/>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3" name="Google Shape;183;p4"/>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184" name="Google Shape;184;p4"/>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185" name="Google Shape;185;p4"/>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186" name="Google Shape;186;p4"/>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187" name="Google Shape;187;p4"/>
          <p:cNvSpPr txBox="1"/>
          <p:nvPr/>
        </p:nvSpPr>
        <p:spPr>
          <a:xfrm>
            <a:off x="1401922" y="231953"/>
            <a:ext cx="6217677"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II. TUJUAN PROYEK PERUBAHAN</a:t>
            </a:r>
            <a:endParaRPr b="1" sz="3800">
              <a:solidFill>
                <a:schemeClr val="dk1"/>
              </a:solidFill>
              <a:latin typeface="Impact"/>
              <a:ea typeface="Impact"/>
              <a:cs typeface="Impact"/>
              <a:sym typeface="Impact"/>
            </a:endParaRPr>
          </a:p>
        </p:txBody>
      </p:sp>
      <p:sp>
        <p:nvSpPr>
          <p:cNvPr id="188" name="Google Shape;188;p4"/>
          <p:cNvSpPr/>
          <p:nvPr/>
        </p:nvSpPr>
        <p:spPr>
          <a:xfrm>
            <a:off x="222736" y="1577364"/>
            <a:ext cx="3645876" cy="4331067"/>
          </a:xfrm>
          <a:prstGeom prst="roundRect">
            <a:avLst>
              <a:gd fmla="val 9336" name="adj"/>
            </a:avLst>
          </a:prstGeom>
          <a:blipFill rotWithShape="1">
            <a:blip r:embed="rId10">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4"/>
          <p:cNvSpPr/>
          <p:nvPr/>
        </p:nvSpPr>
        <p:spPr>
          <a:xfrm>
            <a:off x="1043327" y="1392698"/>
            <a:ext cx="2131546" cy="369332"/>
          </a:xfrm>
          <a:prstGeom prst="roundRect">
            <a:avLst>
              <a:gd fmla="val 50000" name="adj"/>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p:txBody>
      </p:sp>
      <p:sp>
        <p:nvSpPr>
          <p:cNvPr id="190" name="Google Shape;190;p4"/>
          <p:cNvSpPr txBox="1"/>
          <p:nvPr>
            <p:ph idx="12" type="sldNum"/>
          </p:nvPr>
        </p:nvSpPr>
        <p:spPr>
          <a:xfrm>
            <a:off x="11480800" y="6298293"/>
            <a:ext cx="46808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191" name="Google Shape;191;p4"/>
          <p:cNvSpPr txBox="1"/>
          <p:nvPr/>
        </p:nvSpPr>
        <p:spPr>
          <a:xfrm>
            <a:off x="1215394" y="1392698"/>
            <a:ext cx="17874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JANGKA PENDEK</a:t>
            </a:r>
            <a:endParaRPr b="1" sz="1800">
              <a:solidFill>
                <a:schemeClr val="dk1"/>
              </a:solidFill>
              <a:latin typeface="Calibri"/>
              <a:ea typeface="Calibri"/>
              <a:cs typeface="Calibri"/>
              <a:sym typeface="Calibri"/>
            </a:endParaRPr>
          </a:p>
        </p:txBody>
      </p:sp>
      <p:sp>
        <p:nvSpPr>
          <p:cNvPr id="192" name="Google Shape;192;p4"/>
          <p:cNvSpPr/>
          <p:nvPr/>
        </p:nvSpPr>
        <p:spPr>
          <a:xfrm>
            <a:off x="4093940" y="1577228"/>
            <a:ext cx="3831736" cy="4331067"/>
          </a:xfrm>
          <a:prstGeom prst="roundRect">
            <a:avLst>
              <a:gd fmla="val 9336" name="adj"/>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4"/>
          <p:cNvSpPr/>
          <p:nvPr/>
        </p:nvSpPr>
        <p:spPr>
          <a:xfrm>
            <a:off x="4799389" y="1392698"/>
            <a:ext cx="2420839" cy="369332"/>
          </a:xfrm>
          <a:prstGeom prst="roundRect">
            <a:avLst>
              <a:gd fmla="val 50000" name="adj"/>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p:txBody>
      </p:sp>
      <p:sp>
        <p:nvSpPr>
          <p:cNvPr id="194" name="Google Shape;194;p4"/>
          <p:cNvSpPr txBox="1"/>
          <p:nvPr/>
        </p:nvSpPr>
        <p:spPr>
          <a:xfrm>
            <a:off x="279008" y="1832370"/>
            <a:ext cx="3505202" cy="3693319"/>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TERWUJUDNYA ETLE MOBILE PRESISI SEBAGAI STRATEGI PENINDAKAN PELANGGARAN LALU LINTAS DAN ANGKUTAN JALAN GUNA MENDUKUNG PROGRAM PRIORITAS POLRI PADA ERA 4.0 DI PROVINSI JAWA TENGAH </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TERWUJUDNYA EFEKTIVITAS ETLE MOBILE PRESISI TERHADAP PELANGGARAN LALU LINTAS. </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TERCIPTANYA PEMAHAMAN YANG SAMA DARI STAKHOLDER/ INSTANSI TERKAIT </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TERCIPTANYA PETUGAS POLANTAS YANG MAMPU MENGIMPLEMENTASIKAN ETLE MOBILE PRESISI SECARA PROFERSIONAL</a:t>
            </a:r>
            <a:endParaRPr/>
          </a:p>
        </p:txBody>
      </p:sp>
      <p:sp>
        <p:nvSpPr>
          <p:cNvPr id="195" name="Google Shape;195;p4"/>
          <p:cNvSpPr txBox="1"/>
          <p:nvPr/>
        </p:nvSpPr>
        <p:spPr>
          <a:xfrm>
            <a:off x="4920536" y="1392698"/>
            <a:ext cx="21785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JANGKA MENENGAH</a:t>
            </a:r>
            <a:endParaRPr b="1" sz="1800">
              <a:solidFill>
                <a:schemeClr val="dk1"/>
              </a:solidFill>
              <a:latin typeface="Calibri"/>
              <a:ea typeface="Calibri"/>
              <a:cs typeface="Calibri"/>
              <a:sym typeface="Calibri"/>
            </a:endParaRPr>
          </a:p>
        </p:txBody>
      </p:sp>
      <p:sp>
        <p:nvSpPr>
          <p:cNvPr id="196" name="Google Shape;196;p4"/>
          <p:cNvSpPr txBox="1"/>
          <p:nvPr/>
        </p:nvSpPr>
        <p:spPr>
          <a:xfrm>
            <a:off x="4186870" y="1832370"/>
            <a:ext cx="3645876" cy="3893374"/>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TERBANGUNNYA SARPRAS ETLE MOBILE PRESISI DALAM MENDUKUNG TERWUJUDNYA PENINDAKAN PELANGGAR LALULINTAS DAN ANGKUTAN JALAN </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TERLAKSANANYA PELATIHAN SDM TERHADAP ANGGOTA / PETUGAS DILAPANGAN</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TERLAKSANANYA SOSIALISASI KEPADA MASYARAKAT</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TERSELENGGARANYA FGD (FOCUS DISKUSI GROUP) YANG MEMBAHAS TENTANG STRATEGI PENINDAKAN PELANGGARAN LALU LINTAS DAN ANGKUTAN JALAN DENGAN ETLE MOBILE PRESISI </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MEMUDAHKAN DAN MENDORONG INSTANSI TERKAIT DALAM MENERAPKAN ETLE MOBILE PRESISI</a:t>
            </a:r>
            <a:endParaRPr/>
          </a:p>
        </p:txBody>
      </p:sp>
      <p:sp>
        <p:nvSpPr>
          <p:cNvPr id="197" name="Google Shape;197;p4"/>
          <p:cNvSpPr/>
          <p:nvPr/>
        </p:nvSpPr>
        <p:spPr>
          <a:xfrm>
            <a:off x="8154572" y="1577092"/>
            <a:ext cx="3800032" cy="4331067"/>
          </a:xfrm>
          <a:prstGeom prst="roundRect">
            <a:avLst>
              <a:gd fmla="val 9336" name="adj"/>
            </a:avLst>
          </a:pr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4"/>
          <p:cNvSpPr/>
          <p:nvPr/>
        </p:nvSpPr>
        <p:spPr>
          <a:xfrm>
            <a:off x="8844169" y="1392698"/>
            <a:ext cx="2420839" cy="369332"/>
          </a:xfrm>
          <a:prstGeom prst="roundRect">
            <a:avLst>
              <a:gd fmla="val 50000" name="adj"/>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p:txBody>
      </p:sp>
      <p:sp>
        <p:nvSpPr>
          <p:cNvPr id="199" name="Google Shape;199;p4"/>
          <p:cNvSpPr txBox="1"/>
          <p:nvPr/>
        </p:nvSpPr>
        <p:spPr>
          <a:xfrm>
            <a:off x="9091889" y="1392698"/>
            <a:ext cx="19253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JANGKA PANJANG</a:t>
            </a:r>
            <a:endParaRPr b="1" sz="1800">
              <a:solidFill>
                <a:schemeClr val="dk1"/>
              </a:solidFill>
              <a:latin typeface="Calibri"/>
              <a:ea typeface="Calibri"/>
              <a:cs typeface="Calibri"/>
              <a:sym typeface="Calibri"/>
            </a:endParaRPr>
          </a:p>
        </p:txBody>
      </p:sp>
      <p:sp>
        <p:nvSpPr>
          <p:cNvPr id="200" name="Google Shape;200;p4"/>
          <p:cNvSpPr txBox="1"/>
          <p:nvPr/>
        </p:nvSpPr>
        <p:spPr>
          <a:xfrm>
            <a:off x="8231650" y="1832370"/>
            <a:ext cx="3645876" cy="3893374"/>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ETLE MOBILE PRESISI SUDAH TERPASANG DAN DIGUNAKAN DI SELURUH PERSONEL LALU LINTAS JAJARAN POLDA JAWA TENGAH.</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MEMINIMALISIR PENINDAKAN PELANGGARAN YANG DILAKUKAN PETUGAS POLANTAS DI JALAN.</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PENGAWASAN PELANGGARAN LALU LINTAS CUKUP MONITORING MELALUI HANDPHONE DAN HASIL CAPTURE GAMBAR DIKIRIMKAN MELALUI POSKO ETLE.</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TERWUJUDNYA SINERGITAS ANTAR INSTANSI TERKAIT DALAM MEWUJUDKAN KAMSELTIBCAR LANTAS </a:t>
            </a:r>
            <a:endParaRPr/>
          </a:p>
          <a:p>
            <a:pPr indent="-285750" lvl="0" marL="285750" marR="0" rtl="0" algn="just">
              <a:spcBef>
                <a:spcPts val="0"/>
              </a:spcBef>
              <a:spcAft>
                <a:spcPts val="0"/>
              </a:spcAft>
              <a:buClr>
                <a:schemeClr val="dk1"/>
              </a:buClr>
              <a:buSzPts val="1300"/>
              <a:buFont typeface="Noto Sans Symbols"/>
              <a:buChar char="❖"/>
            </a:pPr>
            <a:r>
              <a:rPr b="1" lang="en-US" sz="1300">
                <a:solidFill>
                  <a:schemeClr val="dk1"/>
                </a:solidFill>
                <a:latin typeface="Tahoma"/>
                <a:ea typeface="Tahoma"/>
                <a:cs typeface="Tahoma"/>
                <a:sym typeface="Tahoma"/>
              </a:rPr>
              <a:t>MENINGKATKAN KEPATUHAN HUKUM MASYARAKAT DALAM BERLALU LINTAS DI JALAN RAYA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pSp>
        <p:nvGrpSpPr>
          <p:cNvPr id="205" name="Google Shape;205;p5"/>
          <p:cNvGrpSpPr/>
          <p:nvPr/>
        </p:nvGrpSpPr>
        <p:grpSpPr>
          <a:xfrm>
            <a:off x="-10816" y="-1642"/>
            <a:ext cx="12215019" cy="6890213"/>
            <a:chOff x="-10816" y="-1642"/>
            <a:chExt cx="12215019" cy="6890213"/>
          </a:xfrm>
        </p:grpSpPr>
        <p:grpSp>
          <p:nvGrpSpPr>
            <p:cNvPr id="206" name="Google Shape;206;p5"/>
            <p:cNvGrpSpPr/>
            <p:nvPr/>
          </p:nvGrpSpPr>
          <p:grpSpPr>
            <a:xfrm>
              <a:off x="-10816" y="-1642"/>
              <a:ext cx="12215019" cy="6890213"/>
              <a:chOff x="-10816" y="-1642"/>
              <a:chExt cx="12215019" cy="6890213"/>
            </a:xfrm>
          </p:grpSpPr>
          <p:pic>
            <p:nvPicPr>
              <p:cNvPr id="207" name="Google Shape;207;p5"/>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208" name="Google Shape;208;p5"/>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5"/>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5"/>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5"/>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5"/>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3" name="Google Shape;213;p5"/>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214" name="Google Shape;214;p5"/>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215" name="Google Shape;215;p5"/>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6" name="Google Shape;216;p5"/>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217" name="Google Shape;217;p5"/>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5"/>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9" name="Google Shape;219;p5"/>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220" name="Google Shape;220;p5"/>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221" name="Google Shape;221;p5"/>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222" name="Google Shape;222;p5"/>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223" name="Google Shape;223;p5"/>
          <p:cNvSpPr txBox="1"/>
          <p:nvPr>
            <p:ph idx="12" type="sldNum"/>
          </p:nvPr>
        </p:nvSpPr>
        <p:spPr>
          <a:xfrm>
            <a:off x="11480800" y="6298293"/>
            <a:ext cx="46808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224" name="Google Shape;224;p5"/>
          <p:cNvSpPr txBox="1"/>
          <p:nvPr/>
        </p:nvSpPr>
        <p:spPr>
          <a:xfrm>
            <a:off x="11480800" y="6298293"/>
            <a:ext cx="468086"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sp>
        <p:nvSpPr>
          <p:cNvPr id="225" name="Google Shape;225;p5"/>
          <p:cNvSpPr/>
          <p:nvPr/>
        </p:nvSpPr>
        <p:spPr>
          <a:xfrm flipH="1" rot="10800000">
            <a:off x="238250" y="1301519"/>
            <a:ext cx="2720515" cy="3924297"/>
          </a:xfrm>
          <a:prstGeom prst="round2SameRect">
            <a:avLst>
              <a:gd fmla="val 37422" name="adj1"/>
              <a:gd fmla="val 0" name="adj2"/>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5"/>
          <p:cNvSpPr/>
          <p:nvPr/>
        </p:nvSpPr>
        <p:spPr>
          <a:xfrm>
            <a:off x="846032" y="5059811"/>
            <a:ext cx="1504950" cy="1440543"/>
          </a:xfrm>
          <a:prstGeom prst="ellipse">
            <a:avLst/>
          </a:prstGeom>
          <a:gradFill>
            <a:gsLst>
              <a:gs pos="0">
                <a:srgbClr val="9E9E00"/>
              </a:gs>
              <a:gs pos="50000">
                <a:srgbClr val="E4E400"/>
              </a:gs>
              <a:gs pos="100000">
                <a:srgbClr val="FFFF00"/>
              </a:gs>
            </a:gsLst>
            <a:lin ang="5400000" scaled="0"/>
          </a:grad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5"/>
          <p:cNvSpPr/>
          <p:nvPr/>
        </p:nvSpPr>
        <p:spPr>
          <a:xfrm flipH="1" rot="10800000">
            <a:off x="3180009" y="1301518"/>
            <a:ext cx="2720515" cy="3924299"/>
          </a:xfrm>
          <a:prstGeom prst="round2SameRect">
            <a:avLst>
              <a:gd fmla="val 37422" name="adj1"/>
              <a:gd fmla="val 0" name="adj2"/>
            </a:avLst>
          </a:prstGeom>
          <a:gradFill>
            <a:gsLst>
              <a:gs pos="0">
                <a:srgbClr val="7FB75F"/>
              </a:gs>
              <a:gs pos="50000">
                <a:srgbClr val="6EB141"/>
              </a:gs>
              <a:gs pos="100000">
                <a:srgbClr val="5FA134"/>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5"/>
          <p:cNvSpPr/>
          <p:nvPr/>
        </p:nvSpPr>
        <p:spPr>
          <a:xfrm>
            <a:off x="3787791" y="5059811"/>
            <a:ext cx="1504950" cy="1440543"/>
          </a:xfrm>
          <a:prstGeom prst="ellipse">
            <a:avLst/>
          </a:prstGeom>
          <a:gradFill>
            <a:gsLst>
              <a:gs pos="0">
                <a:srgbClr val="9C9C9C"/>
              </a:gs>
              <a:gs pos="50000">
                <a:srgbClr val="C3C3C3"/>
              </a:gs>
              <a:gs pos="100000">
                <a:srgbClr val="E2E2E2"/>
              </a:gs>
            </a:gsLst>
            <a:path path="circle">
              <a:fillToRect b="50%" l="50%" r="50%" t="50%"/>
            </a:path>
            <a:tileRect/>
          </a:gra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5"/>
          <p:cNvSpPr/>
          <p:nvPr/>
        </p:nvSpPr>
        <p:spPr>
          <a:xfrm flipH="1" rot="10800000">
            <a:off x="6121768" y="1284988"/>
            <a:ext cx="2720515" cy="3940828"/>
          </a:xfrm>
          <a:prstGeom prst="round2SameRect">
            <a:avLst>
              <a:gd fmla="val 37422" name="adj1"/>
              <a:gd fmla="val 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5"/>
          <p:cNvSpPr/>
          <p:nvPr/>
        </p:nvSpPr>
        <p:spPr>
          <a:xfrm>
            <a:off x="6729550" y="5059811"/>
            <a:ext cx="1504950" cy="1440543"/>
          </a:xfrm>
          <a:prstGeom prst="ellipse">
            <a:avLst/>
          </a:prstGeom>
          <a:solidFill>
            <a:srgbClr val="002060"/>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5"/>
          <p:cNvSpPr/>
          <p:nvPr/>
        </p:nvSpPr>
        <p:spPr>
          <a:xfrm flipH="1" rot="10800000">
            <a:off x="9063527" y="1279110"/>
            <a:ext cx="2720515" cy="3946706"/>
          </a:xfrm>
          <a:prstGeom prst="round2SameRect">
            <a:avLst>
              <a:gd fmla="val 37422" name="adj1"/>
              <a:gd fmla="val 0" name="adj2"/>
            </a:avLst>
          </a:prstGeom>
          <a:blipFill rotWithShape="1">
            <a:blip r:embed="rId10">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5"/>
          <p:cNvSpPr/>
          <p:nvPr/>
        </p:nvSpPr>
        <p:spPr>
          <a:xfrm>
            <a:off x="9671309" y="5059811"/>
            <a:ext cx="1504950" cy="1440543"/>
          </a:xfrm>
          <a:prstGeom prst="ellipse">
            <a:avLst/>
          </a:prstGeom>
          <a:gradFill>
            <a:gsLst>
              <a:gs pos="0">
                <a:srgbClr val="783201"/>
              </a:gs>
              <a:gs pos="50000">
                <a:srgbClr val="AF4802"/>
              </a:gs>
              <a:gs pos="100000">
                <a:srgbClr val="D25703"/>
              </a:gs>
            </a:gsLst>
            <a:path path="circle">
              <a:fillToRect l="100%" t="100%"/>
            </a:path>
            <a:tileRect b="-100%" r="-100%"/>
          </a:gra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5"/>
          <p:cNvSpPr txBox="1"/>
          <p:nvPr/>
        </p:nvSpPr>
        <p:spPr>
          <a:xfrm rot="-365249">
            <a:off x="1105410" y="5054828"/>
            <a:ext cx="997388" cy="12926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chemeClr val="dk1"/>
                </a:solidFill>
                <a:latin typeface="Impact"/>
                <a:ea typeface="Impact"/>
                <a:cs typeface="Impact"/>
                <a:sym typeface="Impact"/>
              </a:rPr>
              <a:t>S</a:t>
            </a:r>
            <a:endParaRPr/>
          </a:p>
          <a:p>
            <a:pPr indent="0" lvl="0" marL="0" marR="0" rtl="0" algn="ctr">
              <a:spcBef>
                <a:spcPts val="0"/>
              </a:spcBef>
              <a:spcAft>
                <a:spcPts val="0"/>
              </a:spcAft>
              <a:buNone/>
            </a:pPr>
            <a:r>
              <a:rPr lang="en-US" sz="1800">
                <a:solidFill>
                  <a:schemeClr val="dk1"/>
                </a:solidFill>
                <a:latin typeface="Impact"/>
                <a:ea typeface="Impact"/>
                <a:cs typeface="Impact"/>
                <a:sym typeface="Impact"/>
              </a:rPr>
              <a:t>strength</a:t>
            </a:r>
            <a:endParaRPr sz="1800">
              <a:solidFill>
                <a:schemeClr val="dk1"/>
              </a:solidFill>
              <a:latin typeface="Impact"/>
              <a:ea typeface="Impact"/>
              <a:cs typeface="Impact"/>
              <a:sym typeface="Impact"/>
            </a:endParaRPr>
          </a:p>
        </p:txBody>
      </p:sp>
      <p:sp>
        <p:nvSpPr>
          <p:cNvPr id="234" name="Google Shape;234;p5"/>
          <p:cNvSpPr txBox="1"/>
          <p:nvPr/>
        </p:nvSpPr>
        <p:spPr>
          <a:xfrm rot="-365249">
            <a:off x="3974746" y="5054827"/>
            <a:ext cx="1141659" cy="12926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chemeClr val="dk1"/>
                </a:solidFill>
                <a:latin typeface="Impact"/>
                <a:ea typeface="Impact"/>
                <a:cs typeface="Impact"/>
                <a:sym typeface="Impact"/>
              </a:rPr>
              <a:t>w</a:t>
            </a:r>
            <a:endParaRPr/>
          </a:p>
          <a:p>
            <a:pPr indent="0" lvl="0" marL="0" marR="0" rtl="0" algn="ctr">
              <a:spcBef>
                <a:spcPts val="0"/>
              </a:spcBef>
              <a:spcAft>
                <a:spcPts val="0"/>
              </a:spcAft>
              <a:buNone/>
            </a:pPr>
            <a:r>
              <a:rPr lang="en-US" sz="1800">
                <a:solidFill>
                  <a:schemeClr val="dk1"/>
                </a:solidFill>
                <a:latin typeface="Impact"/>
                <a:ea typeface="Impact"/>
                <a:cs typeface="Impact"/>
                <a:sym typeface="Impact"/>
              </a:rPr>
              <a:t>weakness</a:t>
            </a:r>
            <a:endParaRPr sz="1800">
              <a:solidFill>
                <a:schemeClr val="dk1"/>
              </a:solidFill>
              <a:latin typeface="Impact"/>
              <a:ea typeface="Impact"/>
              <a:cs typeface="Impact"/>
              <a:sym typeface="Impact"/>
            </a:endParaRPr>
          </a:p>
        </p:txBody>
      </p:sp>
      <p:sp>
        <p:nvSpPr>
          <p:cNvPr id="235" name="Google Shape;235;p5"/>
          <p:cNvSpPr txBox="1"/>
          <p:nvPr/>
        </p:nvSpPr>
        <p:spPr>
          <a:xfrm rot="752643">
            <a:off x="6955151" y="5070215"/>
            <a:ext cx="1173526"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chemeClr val="lt1"/>
                </a:solidFill>
                <a:latin typeface="Impact"/>
                <a:ea typeface="Impact"/>
                <a:cs typeface="Impact"/>
                <a:sym typeface="Impact"/>
              </a:rPr>
              <a:t>o</a:t>
            </a:r>
            <a:endParaRPr/>
          </a:p>
          <a:p>
            <a:pPr indent="0" lvl="0" marL="0" marR="0" rtl="0" algn="ctr">
              <a:spcBef>
                <a:spcPts val="0"/>
              </a:spcBef>
              <a:spcAft>
                <a:spcPts val="0"/>
              </a:spcAft>
              <a:buNone/>
            </a:pPr>
            <a:r>
              <a:rPr lang="en-US" sz="1600">
                <a:solidFill>
                  <a:schemeClr val="lt1"/>
                </a:solidFill>
                <a:latin typeface="Impact"/>
                <a:ea typeface="Impact"/>
                <a:cs typeface="Impact"/>
                <a:sym typeface="Impact"/>
              </a:rPr>
              <a:t>opportunity</a:t>
            </a:r>
            <a:endParaRPr sz="2000">
              <a:solidFill>
                <a:schemeClr val="lt1"/>
              </a:solidFill>
              <a:latin typeface="Impact"/>
              <a:ea typeface="Impact"/>
              <a:cs typeface="Impact"/>
              <a:sym typeface="Impact"/>
            </a:endParaRPr>
          </a:p>
        </p:txBody>
      </p:sp>
      <p:sp>
        <p:nvSpPr>
          <p:cNvPr id="236" name="Google Shape;236;p5"/>
          <p:cNvSpPr txBox="1"/>
          <p:nvPr/>
        </p:nvSpPr>
        <p:spPr>
          <a:xfrm rot="752643">
            <a:off x="10116854" y="5108317"/>
            <a:ext cx="699230"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chemeClr val="lt1"/>
                </a:solidFill>
                <a:latin typeface="Impact"/>
                <a:ea typeface="Impact"/>
                <a:cs typeface="Impact"/>
                <a:sym typeface="Impact"/>
              </a:rPr>
              <a:t>T</a:t>
            </a:r>
            <a:endParaRPr/>
          </a:p>
          <a:p>
            <a:pPr indent="0" lvl="0" marL="0" marR="0" rtl="0" algn="ctr">
              <a:spcBef>
                <a:spcPts val="0"/>
              </a:spcBef>
              <a:spcAft>
                <a:spcPts val="0"/>
              </a:spcAft>
              <a:buNone/>
            </a:pPr>
            <a:r>
              <a:rPr lang="en-US" sz="1600">
                <a:solidFill>
                  <a:schemeClr val="lt1"/>
                </a:solidFill>
                <a:latin typeface="Impact"/>
                <a:ea typeface="Impact"/>
                <a:cs typeface="Impact"/>
                <a:sym typeface="Impact"/>
              </a:rPr>
              <a:t>threat</a:t>
            </a:r>
            <a:endParaRPr sz="2000">
              <a:solidFill>
                <a:schemeClr val="lt1"/>
              </a:solidFill>
              <a:latin typeface="Impact"/>
              <a:ea typeface="Impact"/>
              <a:cs typeface="Impact"/>
              <a:sym typeface="Impact"/>
            </a:endParaRPr>
          </a:p>
        </p:txBody>
      </p:sp>
      <p:sp>
        <p:nvSpPr>
          <p:cNvPr id="237" name="Google Shape;237;p5"/>
          <p:cNvSpPr txBox="1"/>
          <p:nvPr/>
        </p:nvSpPr>
        <p:spPr>
          <a:xfrm>
            <a:off x="412306" y="1432979"/>
            <a:ext cx="2376749" cy="3108543"/>
          </a:xfrm>
          <a:prstGeom prst="rect">
            <a:avLst/>
          </a:prstGeom>
          <a:noFill/>
          <a:ln>
            <a:noFill/>
          </a:ln>
        </p:spPr>
        <p:txBody>
          <a:bodyPr anchorCtr="0" anchor="t" bIns="45700" lIns="91425" spcFirstLastPara="1" rIns="91425" wrap="square" tIns="45700">
            <a:spAutoFit/>
          </a:bodyPr>
          <a:lstStyle/>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KOMITMEN KUAT POLDA JATENG </a:t>
            </a:r>
            <a:endParaRPr b="1" sz="1400">
              <a:solidFill>
                <a:schemeClr val="dk1"/>
              </a:solidFill>
              <a:latin typeface="Arial"/>
              <a:ea typeface="Arial"/>
              <a:cs typeface="Arial"/>
              <a:sym typeface="Arial"/>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DUKUNGAN PERSONEL YANG PROFESIONAL</a:t>
            </a:r>
            <a:endParaRPr b="1" sz="1400">
              <a:solidFill>
                <a:schemeClr val="dk1"/>
              </a:solidFill>
              <a:latin typeface="Arial"/>
              <a:ea typeface="Arial"/>
              <a:cs typeface="Arial"/>
              <a:sym typeface="Arial"/>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STRUKTUR ORGANISASI POLDA JATENG BIDANG GAKKUM;</a:t>
            </a:r>
            <a:endParaRPr b="1" sz="1400">
              <a:solidFill>
                <a:schemeClr val="dk1"/>
              </a:solidFill>
              <a:latin typeface="Arial"/>
              <a:ea typeface="Arial"/>
              <a:cs typeface="Arial"/>
              <a:sym typeface="Arial"/>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DUKUNGAN PEMERINTAH PUSAT HINGGA DAERAH</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ADANYA INSTRUMEN HUKUM YG KUAT</a:t>
            </a:r>
            <a:endParaRPr b="1" sz="1400">
              <a:solidFill>
                <a:schemeClr val="dk1"/>
              </a:solidFill>
              <a:latin typeface="Arial"/>
              <a:ea typeface="Arial"/>
              <a:cs typeface="Arial"/>
              <a:sym typeface="Arial"/>
            </a:endParaRPr>
          </a:p>
        </p:txBody>
      </p:sp>
      <p:sp>
        <p:nvSpPr>
          <p:cNvPr id="238" name="Google Shape;238;p5"/>
          <p:cNvSpPr txBox="1"/>
          <p:nvPr/>
        </p:nvSpPr>
        <p:spPr>
          <a:xfrm>
            <a:off x="3343158" y="1432979"/>
            <a:ext cx="2376749" cy="3323987"/>
          </a:xfrm>
          <a:prstGeom prst="rect">
            <a:avLst/>
          </a:prstGeom>
          <a:noFill/>
          <a:ln>
            <a:noFill/>
          </a:ln>
        </p:spPr>
        <p:txBody>
          <a:bodyPr anchorCtr="0" anchor="t" bIns="45700" lIns="91425" spcFirstLastPara="1" rIns="91425" wrap="square" tIns="45700">
            <a:spAutoFit/>
          </a:bodyPr>
          <a:lstStyle/>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BLM OPTIMALNYA KINERJA PERSONEL DLM GAKKUM</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BLM ADANYA DUK ANGGARAN UTK INOVASI BERBASIS TI </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BLM OPTIMAL SOSIALISASI KPD MASY</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KUALITAS SDM DLM SISTEM ETLE MOBILE PRESISI</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BLM MEMILIKI SOP, JUKLAK DAN JUKNIS</a:t>
            </a:r>
            <a:endParaRPr/>
          </a:p>
          <a:p>
            <a:pPr indent="-85725" lvl="0" marL="174625" marR="0" rtl="0" algn="just">
              <a:spcBef>
                <a:spcPts val="0"/>
              </a:spcBef>
              <a:spcAft>
                <a:spcPts val="0"/>
              </a:spcAft>
              <a:buClr>
                <a:schemeClr val="dk1"/>
              </a:buClr>
              <a:buSzPts val="1400"/>
              <a:buFont typeface="Noto Sans Symbols"/>
              <a:buNone/>
            </a:pPr>
            <a:r>
              <a:t/>
            </a:r>
            <a:endParaRPr b="1" sz="1400">
              <a:solidFill>
                <a:schemeClr val="dk1"/>
              </a:solidFill>
              <a:latin typeface="Arial"/>
              <a:ea typeface="Arial"/>
              <a:cs typeface="Arial"/>
              <a:sym typeface="Arial"/>
            </a:endParaRPr>
          </a:p>
        </p:txBody>
      </p:sp>
      <p:sp>
        <p:nvSpPr>
          <p:cNvPr id="239" name="Google Shape;239;p5"/>
          <p:cNvSpPr txBox="1"/>
          <p:nvPr/>
        </p:nvSpPr>
        <p:spPr>
          <a:xfrm>
            <a:off x="6264614" y="1432979"/>
            <a:ext cx="2376749" cy="3754874"/>
          </a:xfrm>
          <a:prstGeom prst="rect">
            <a:avLst/>
          </a:prstGeom>
          <a:noFill/>
          <a:ln>
            <a:noFill/>
          </a:ln>
        </p:spPr>
        <p:txBody>
          <a:bodyPr anchorCtr="0" anchor="t" bIns="45700" lIns="91425" spcFirstLastPara="1" rIns="91425" wrap="square" tIns="45700">
            <a:spAutoFit/>
          </a:bodyPr>
          <a:lstStyle/>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ADANYA DUK ANGGARAN HIBAH DR PEMPROV JATENG </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ADANYA KERJASAMA DG STAKEHOLDER </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POLDA JATENG MEMPUNYAI MANAJEMEN MEDIA YG BAIK</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ADANYA PERAN DR AKADEMISI UTK MELAKS PENELITIAN</a:t>
            </a:r>
            <a:endParaRPr/>
          </a:p>
          <a:p>
            <a:pPr indent="-174625" lvl="0" marL="174625" marR="0" rtl="0" algn="just">
              <a:spcBef>
                <a:spcPts val="0"/>
              </a:spcBef>
              <a:spcAft>
                <a:spcPts val="0"/>
              </a:spcAft>
              <a:buClr>
                <a:schemeClr val="dk1"/>
              </a:buClr>
              <a:buSzPts val="1400"/>
              <a:buFont typeface="Noto Sans Symbols"/>
              <a:buChar char="▪"/>
            </a:pPr>
            <a:r>
              <a:rPr b="1" lang="en-US" sz="1400">
                <a:solidFill>
                  <a:schemeClr val="dk1"/>
                </a:solidFill>
                <a:latin typeface="Arial"/>
                <a:ea typeface="Arial"/>
                <a:cs typeface="Arial"/>
                <a:sym typeface="Arial"/>
              </a:rPr>
              <a:t>ADANYA HARAPAN DR MASY UTK GAKKUM YG LEBIH TRANSPARAN</a:t>
            </a:r>
            <a:endParaRPr/>
          </a:p>
          <a:p>
            <a:pPr indent="-85725" lvl="0" marL="174625" marR="0" rtl="0" algn="just">
              <a:spcBef>
                <a:spcPts val="0"/>
              </a:spcBef>
              <a:spcAft>
                <a:spcPts val="0"/>
              </a:spcAft>
              <a:buClr>
                <a:schemeClr val="dk1"/>
              </a:buClr>
              <a:buSzPts val="1400"/>
              <a:buFont typeface="Noto Sans Symbols"/>
              <a:buNone/>
            </a:pPr>
            <a:r>
              <a:t/>
            </a:r>
            <a:endParaRPr b="1" sz="1400">
              <a:solidFill>
                <a:schemeClr val="dk1"/>
              </a:solidFill>
              <a:latin typeface="Arial"/>
              <a:ea typeface="Arial"/>
              <a:cs typeface="Arial"/>
              <a:sym typeface="Arial"/>
            </a:endParaRPr>
          </a:p>
        </p:txBody>
      </p:sp>
      <p:sp>
        <p:nvSpPr>
          <p:cNvPr id="240" name="Google Shape;240;p5"/>
          <p:cNvSpPr txBox="1"/>
          <p:nvPr/>
        </p:nvSpPr>
        <p:spPr>
          <a:xfrm>
            <a:off x="9235409" y="1432979"/>
            <a:ext cx="2376749" cy="3539430"/>
          </a:xfrm>
          <a:prstGeom prst="rect">
            <a:avLst/>
          </a:prstGeom>
          <a:noFill/>
          <a:ln>
            <a:noFill/>
          </a:ln>
        </p:spPr>
        <p:txBody>
          <a:bodyPr anchorCtr="0" anchor="t" bIns="45700" lIns="91425" spcFirstLastPara="1" rIns="91425" wrap="square" tIns="45700">
            <a:spAutoFit/>
          </a:bodyPr>
          <a:lstStyle/>
          <a:p>
            <a:pPr indent="-174625" lvl="0" marL="174625" marR="0" rtl="0" algn="just">
              <a:spcBef>
                <a:spcPts val="0"/>
              </a:spcBef>
              <a:spcAft>
                <a:spcPts val="0"/>
              </a:spcAft>
              <a:buClr>
                <a:schemeClr val="lt1"/>
              </a:buClr>
              <a:buSzPts val="1400"/>
              <a:buFont typeface="Noto Sans Symbols"/>
              <a:buChar char="▪"/>
            </a:pPr>
            <a:r>
              <a:rPr b="1" lang="en-US" sz="1400">
                <a:solidFill>
                  <a:schemeClr val="lt1"/>
                </a:solidFill>
                <a:latin typeface="Arial"/>
                <a:ea typeface="Arial"/>
                <a:cs typeface="Arial"/>
                <a:sym typeface="Arial"/>
              </a:rPr>
              <a:t>TUNTUTAN MASY THPD PROFESIONALISME POLRI</a:t>
            </a:r>
            <a:endParaRPr/>
          </a:p>
          <a:p>
            <a:pPr indent="-174625" lvl="0" marL="174625" marR="0" rtl="0" algn="just">
              <a:spcBef>
                <a:spcPts val="0"/>
              </a:spcBef>
              <a:spcAft>
                <a:spcPts val="0"/>
              </a:spcAft>
              <a:buClr>
                <a:schemeClr val="lt1"/>
              </a:buClr>
              <a:buSzPts val="1400"/>
              <a:buFont typeface="Noto Sans Symbols"/>
              <a:buChar char="▪"/>
            </a:pPr>
            <a:r>
              <a:rPr b="1" lang="en-US" sz="1400">
                <a:solidFill>
                  <a:schemeClr val="lt1"/>
                </a:solidFill>
                <a:latin typeface="Arial"/>
                <a:ea typeface="Arial"/>
                <a:cs typeface="Arial"/>
                <a:sym typeface="Arial"/>
              </a:rPr>
              <a:t>KESADARAN MASY TERTIB BERLANTAS YG RENDAH</a:t>
            </a:r>
            <a:endParaRPr/>
          </a:p>
          <a:p>
            <a:pPr indent="-174625" lvl="0" marL="174625" marR="0" rtl="0" algn="just">
              <a:spcBef>
                <a:spcPts val="0"/>
              </a:spcBef>
              <a:spcAft>
                <a:spcPts val="0"/>
              </a:spcAft>
              <a:buClr>
                <a:schemeClr val="lt1"/>
              </a:buClr>
              <a:buSzPts val="1400"/>
              <a:buFont typeface="Noto Sans Symbols"/>
              <a:buChar char="▪"/>
            </a:pPr>
            <a:r>
              <a:rPr b="1" lang="en-US" sz="1400">
                <a:solidFill>
                  <a:schemeClr val="lt1"/>
                </a:solidFill>
                <a:latin typeface="Arial"/>
                <a:ea typeface="Arial"/>
                <a:cs typeface="Arial"/>
                <a:sym typeface="Arial"/>
              </a:rPr>
              <a:t>KEPATUHAN MASY THDP SANKSI HUKUM RENDAH</a:t>
            </a:r>
            <a:endParaRPr/>
          </a:p>
          <a:p>
            <a:pPr indent="-174625" lvl="0" marL="174625" marR="0" rtl="0" algn="just">
              <a:spcBef>
                <a:spcPts val="0"/>
              </a:spcBef>
              <a:spcAft>
                <a:spcPts val="0"/>
              </a:spcAft>
              <a:buClr>
                <a:schemeClr val="lt1"/>
              </a:buClr>
              <a:buSzPts val="1400"/>
              <a:buFont typeface="Noto Sans Symbols"/>
              <a:buChar char="▪"/>
            </a:pPr>
            <a:r>
              <a:rPr b="1" lang="en-US" sz="1400">
                <a:solidFill>
                  <a:schemeClr val="lt1"/>
                </a:solidFill>
                <a:latin typeface="Arial"/>
                <a:ea typeface="Arial"/>
                <a:cs typeface="Arial"/>
                <a:sym typeface="Arial"/>
              </a:rPr>
              <a:t>ADANYA KETIDAKSESUAIAN DATA ADMINISTRASI RANMOR DG IDENTITAS PEMILIK</a:t>
            </a:r>
            <a:endParaRPr/>
          </a:p>
          <a:p>
            <a:pPr indent="-85725" lvl="0" marL="174625" marR="0" rtl="0" algn="just">
              <a:spcBef>
                <a:spcPts val="0"/>
              </a:spcBef>
              <a:spcAft>
                <a:spcPts val="0"/>
              </a:spcAft>
              <a:buClr>
                <a:schemeClr val="dk1"/>
              </a:buClr>
              <a:buSzPts val="1400"/>
              <a:buFont typeface="Noto Sans Symbols"/>
              <a:buNone/>
            </a:pPr>
            <a:r>
              <a:t/>
            </a:r>
            <a:endParaRPr b="1" sz="1400">
              <a:solidFill>
                <a:schemeClr val="lt1"/>
              </a:solidFill>
              <a:latin typeface="Arial"/>
              <a:ea typeface="Arial"/>
              <a:cs typeface="Arial"/>
              <a:sym typeface="Arial"/>
            </a:endParaRPr>
          </a:p>
        </p:txBody>
      </p:sp>
      <p:sp>
        <p:nvSpPr>
          <p:cNvPr id="241" name="Google Shape;241;p5"/>
          <p:cNvSpPr txBox="1"/>
          <p:nvPr/>
        </p:nvSpPr>
        <p:spPr>
          <a:xfrm>
            <a:off x="1371601" y="246536"/>
            <a:ext cx="750982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Impact"/>
                <a:ea typeface="Impact"/>
                <a:cs typeface="Impact"/>
                <a:sym typeface="Impact"/>
              </a:rPr>
              <a:t>III. ANALISA SWOT ETLE MOBILE PRESISI </a:t>
            </a:r>
            <a:endParaRPr b="1" sz="3600">
              <a:solidFill>
                <a:schemeClr val="dk1"/>
              </a:solidFill>
              <a:latin typeface="Impact"/>
              <a:ea typeface="Impact"/>
              <a:cs typeface="Impact"/>
              <a:sym typeface="Impac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grpSp>
        <p:nvGrpSpPr>
          <p:cNvPr id="246" name="Google Shape;246;p6"/>
          <p:cNvGrpSpPr/>
          <p:nvPr/>
        </p:nvGrpSpPr>
        <p:grpSpPr>
          <a:xfrm>
            <a:off x="-10816" y="-1642"/>
            <a:ext cx="12215019" cy="6890213"/>
            <a:chOff x="-10816" y="-1642"/>
            <a:chExt cx="12215019" cy="6890213"/>
          </a:xfrm>
        </p:grpSpPr>
        <p:grpSp>
          <p:nvGrpSpPr>
            <p:cNvPr id="247" name="Google Shape;247;p6"/>
            <p:cNvGrpSpPr/>
            <p:nvPr/>
          </p:nvGrpSpPr>
          <p:grpSpPr>
            <a:xfrm>
              <a:off x="-10816" y="-1642"/>
              <a:ext cx="12215019" cy="6890213"/>
              <a:chOff x="-10816" y="-1642"/>
              <a:chExt cx="12215019" cy="6890213"/>
            </a:xfrm>
          </p:grpSpPr>
          <p:pic>
            <p:nvPicPr>
              <p:cNvPr id="248" name="Google Shape;248;p6"/>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249" name="Google Shape;249;p6"/>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6"/>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6"/>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6"/>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6"/>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4" name="Google Shape;254;p6"/>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255" name="Google Shape;255;p6"/>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256" name="Google Shape;256;p6"/>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7" name="Google Shape;257;p6"/>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258" name="Google Shape;258;p6"/>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6"/>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0" name="Google Shape;260;p6"/>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261" name="Google Shape;261;p6"/>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262" name="Google Shape;262;p6"/>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263" name="Google Shape;263;p6"/>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264" name="Google Shape;264;p6"/>
          <p:cNvSpPr txBox="1"/>
          <p:nvPr/>
        </p:nvSpPr>
        <p:spPr>
          <a:xfrm>
            <a:off x="1380011" y="249205"/>
            <a:ext cx="6474401"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dk1"/>
                </a:solidFill>
                <a:latin typeface="Impact"/>
                <a:ea typeface="Impact"/>
                <a:cs typeface="Impact"/>
                <a:sym typeface="Impact"/>
              </a:rPr>
              <a:t>IV. CAPAIAN PROYEK PERUBAHAN</a:t>
            </a:r>
            <a:endParaRPr b="1" sz="3800">
              <a:solidFill>
                <a:schemeClr val="dk1"/>
              </a:solidFill>
              <a:latin typeface="Impact"/>
              <a:ea typeface="Impact"/>
              <a:cs typeface="Impact"/>
              <a:sym typeface="Impact"/>
            </a:endParaRPr>
          </a:p>
        </p:txBody>
      </p:sp>
      <p:sp>
        <p:nvSpPr>
          <p:cNvPr id="265" name="Google Shape;265;p6"/>
          <p:cNvSpPr txBox="1"/>
          <p:nvPr>
            <p:ph idx="12" type="sldNum"/>
          </p:nvPr>
        </p:nvSpPr>
        <p:spPr>
          <a:xfrm>
            <a:off x="11480800" y="6298293"/>
            <a:ext cx="46808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266" name="Google Shape;266;p6"/>
          <p:cNvGraphicFramePr/>
          <p:nvPr/>
        </p:nvGraphicFramePr>
        <p:xfrm>
          <a:off x="283938" y="1849374"/>
          <a:ext cx="3000000" cy="3000000"/>
        </p:xfrm>
        <a:graphic>
          <a:graphicData uri="http://schemas.openxmlformats.org/drawingml/2006/table">
            <a:tbl>
              <a:tblPr bandRow="1" firstRow="1">
                <a:gradFill>
                  <a:gsLst>
                    <a:gs pos="0">
                      <a:srgbClr val="D1D1D1"/>
                    </a:gs>
                    <a:gs pos="50000">
                      <a:srgbClr val="C7C7C7"/>
                    </a:gs>
                    <a:gs pos="100000">
                      <a:srgbClr val="C0C0C0"/>
                    </a:gs>
                  </a:gsLst>
                  <a:lin ang="5400000" scaled="0"/>
                </a:gradFill>
                <a:tableStyleId>{B31E4BCA-2CEC-4283-B1B1-8BB87D06292A}</a:tableStyleId>
              </a:tblPr>
              <a:tblGrid>
                <a:gridCol w="537025"/>
                <a:gridCol w="6429825"/>
                <a:gridCol w="290275"/>
                <a:gridCol w="290275"/>
                <a:gridCol w="391875"/>
                <a:gridCol w="435425"/>
                <a:gridCol w="435425"/>
                <a:gridCol w="406400"/>
                <a:gridCol w="377375"/>
                <a:gridCol w="378175"/>
                <a:gridCol w="1652000"/>
              </a:tblGrid>
              <a:tr h="123925">
                <a:tc rowSpan="2">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NO</a:t>
                      </a:r>
                      <a:endParaRPr b="1" sz="1200" u="none" cap="none" strike="noStrike">
                        <a:solidFill>
                          <a:schemeClr val="dk1"/>
                        </a:solidFill>
                        <a:latin typeface="Arial"/>
                        <a:ea typeface="Arial"/>
                        <a:cs typeface="Arial"/>
                        <a:sym typeface="Arial"/>
                      </a:endParaRPr>
                    </a:p>
                  </a:txBody>
                  <a:tcPr marT="27350" marB="27350" marR="54725" marL="54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rowSpan="2">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TAHAPAN MILESTONE JANGKA PENDEK</a:t>
                      </a:r>
                      <a:endParaRPr b="1"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AGUSTUS – SEPTEMBER 2022)</a:t>
                      </a:r>
                      <a:endParaRPr b="1" sz="1200" u="none" cap="none" strike="noStrike">
                        <a:solidFill>
                          <a:schemeClr val="dk1"/>
                        </a:solidFill>
                        <a:latin typeface="Arial"/>
                        <a:ea typeface="Arial"/>
                        <a:cs typeface="Arial"/>
                        <a:sym typeface="Arial"/>
                      </a:endParaRPr>
                    </a:p>
                  </a:txBody>
                  <a:tcPr marT="27350" marB="27350" marR="54725" marL="54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gridSpan="4">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AGUSTUS</a:t>
                      </a:r>
                      <a:endParaRPr b="1"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(Minggu ke)</a:t>
                      </a:r>
                      <a:endParaRPr b="1" sz="1200" u="none" cap="none" strike="noStrike">
                        <a:solidFill>
                          <a:schemeClr val="dk1"/>
                        </a:solidFill>
                        <a:latin typeface="Arial"/>
                        <a:ea typeface="Arial"/>
                        <a:cs typeface="Arial"/>
                        <a:sym typeface="Arial"/>
                      </a:endParaRPr>
                    </a:p>
                  </a:txBody>
                  <a:tcPr marT="27350" marB="27350" marR="54725" marL="54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hMerge="1"/>
                <a:tc hMerge="1"/>
                <a:tc hMerge="1"/>
                <a:tc gridSpan="4">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SEPTEMBER</a:t>
                      </a:r>
                      <a:endParaRPr/>
                    </a:p>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(Minggu ke)</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hMerge="1"/>
                <a:tc hMerge="1"/>
                <a:tc hMerge="1"/>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OUTPUT</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r>
              <a:tr h="214700">
                <a:tc vMerge="1"/>
                <a:tc vMerge="1"/>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1</a:t>
                      </a:r>
                      <a:endParaRPr b="1" sz="1200" u="none" cap="none" strike="noStrike">
                        <a:solidFill>
                          <a:schemeClr val="dk1"/>
                        </a:solidFill>
                        <a:latin typeface="Arial"/>
                        <a:ea typeface="Arial"/>
                        <a:cs typeface="Arial"/>
                        <a:sym typeface="Arial"/>
                      </a:endParaRPr>
                    </a:p>
                  </a:txBody>
                  <a:tcPr marT="27350" marB="27350" marR="54725" marL="54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2</a:t>
                      </a:r>
                      <a:endParaRPr b="1" sz="1200" u="none" cap="none" strike="noStrike">
                        <a:solidFill>
                          <a:schemeClr val="dk1"/>
                        </a:solidFill>
                        <a:latin typeface="Arial"/>
                        <a:ea typeface="Arial"/>
                        <a:cs typeface="Arial"/>
                        <a:sym typeface="Arial"/>
                      </a:endParaRPr>
                    </a:p>
                  </a:txBody>
                  <a:tcPr marT="27350" marB="27350" marR="54725" marL="54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3</a:t>
                      </a:r>
                      <a:endParaRPr b="1" sz="1200" u="none" cap="none" strike="noStrike">
                        <a:solidFill>
                          <a:schemeClr val="dk1"/>
                        </a:solidFill>
                        <a:latin typeface="Arial"/>
                        <a:ea typeface="Arial"/>
                        <a:cs typeface="Arial"/>
                        <a:sym typeface="Arial"/>
                      </a:endParaRPr>
                    </a:p>
                  </a:txBody>
                  <a:tcPr marT="27350" marB="27350" marR="54725" marL="54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4</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1</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2</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3</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4</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None/>
                      </a:pPr>
                      <a:r>
                        <a:rPr b="1" lang="en-US" sz="1200" u="none" cap="none" strike="noStrike">
                          <a:solidFill>
                            <a:schemeClr val="dk1"/>
                          </a:solidFill>
                          <a:latin typeface="Arial"/>
                          <a:ea typeface="Arial"/>
                          <a:cs typeface="Arial"/>
                          <a:sym typeface="Arial"/>
                        </a:rPr>
                        <a:t> </a:t>
                      </a:r>
                      <a:endParaRPr b="1" sz="12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r>
              <a:tr h="718875">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1.</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l">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Persetujuan Program ETLE Mobile Presisi oleh Dirlantas Polda Jawa Tengah sebagai strategi penindakan pelanggaran lalu lintas dan angkutan jalan guna mendukung program prioritas Polri pada Era 4.0 di Provinsi Jawa Tengah</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56514"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TERLAKSANA</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r>
              <a:tr h="342550">
                <a:tc>
                  <a:txBody>
                    <a:bodyPr/>
                    <a:lstStyle/>
                    <a:p>
                      <a:pPr indent="0" lvl="0" marL="0" marR="0" rtl="0" algn="ctr">
                        <a:lnSpc>
                          <a:spcPct val="115000"/>
                        </a:lnSpc>
                        <a:spcBef>
                          <a:spcPts val="0"/>
                        </a:spcBef>
                        <a:spcAft>
                          <a:spcPts val="0"/>
                        </a:spcAft>
                        <a:buClr>
                          <a:schemeClr val="lt1"/>
                        </a:buClr>
                        <a:buSzPts val="1200"/>
                        <a:buFont typeface="Calibri"/>
                        <a:buNone/>
                      </a:pPr>
                      <a:r>
                        <a:rPr b="1" lang="en-US" sz="1200" u="none" cap="none" strike="noStrike">
                          <a:solidFill>
                            <a:schemeClr val="lt1"/>
                          </a:solidFill>
                          <a:latin typeface="Arial"/>
                          <a:ea typeface="Arial"/>
                          <a:cs typeface="Arial"/>
                          <a:sym typeface="Arial"/>
                        </a:rPr>
                        <a:t>2.</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l">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Tersusunnya Tim Efektif dalam proyek perubahan penerapan Program ETLE.</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56514"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i="0" lang="en-US" sz="1200" u="none" cap="none" strike="noStrike">
                          <a:solidFill>
                            <a:schemeClr val="lt1"/>
                          </a:solidFill>
                          <a:latin typeface="Arial"/>
                          <a:ea typeface="Arial"/>
                          <a:cs typeface="Arial"/>
                          <a:sym typeface="Arial"/>
                        </a:rPr>
                        <a:t>TERLAKSANA</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r>
              <a:tr h="635300">
                <a:tc>
                  <a:txBody>
                    <a:bodyPr/>
                    <a:lstStyle/>
                    <a:p>
                      <a:pPr indent="0" lvl="0" marL="0" marR="0" rtl="0" algn="ctr">
                        <a:lnSpc>
                          <a:spcPct val="115000"/>
                        </a:lnSpc>
                        <a:spcBef>
                          <a:spcPts val="0"/>
                        </a:spcBef>
                        <a:spcAft>
                          <a:spcPts val="0"/>
                        </a:spcAft>
                        <a:buClr>
                          <a:schemeClr val="lt1"/>
                        </a:buClr>
                        <a:buSzPts val="1200"/>
                        <a:buFont typeface="Calibri"/>
                        <a:buNone/>
                      </a:pPr>
                      <a:r>
                        <a:rPr b="1" lang="en-US" sz="1200" u="none" cap="none" strike="noStrike">
                          <a:solidFill>
                            <a:schemeClr val="lt1"/>
                          </a:solidFill>
                          <a:latin typeface="Arial"/>
                          <a:ea typeface="Arial"/>
                          <a:cs typeface="Arial"/>
                          <a:sym typeface="Arial"/>
                        </a:rPr>
                        <a:t>3.</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l">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Penyampaian gagasan tentang Proyek perubahan Program ETLE Mobile Presisi kepada Tim Efektif Internal Polri maupun Stakholder terkait</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56514"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i="0" lang="en-US" sz="1200" u="none" cap="none" strike="noStrike">
                          <a:solidFill>
                            <a:schemeClr val="lt1"/>
                          </a:solidFill>
                          <a:latin typeface="Arial"/>
                          <a:ea typeface="Arial"/>
                          <a:cs typeface="Arial"/>
                          <a:sym typeface="Arial"/>
                        </a:rPr>
                        <a:t>TERLAKSANA</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r>
              <a:tr h="537725">
                <a:tc>
                  <a:txBody>
                    <a:bodyPr/>
                    <a:lstStyle/>
                    <a:p>
                      <a:pPr indent="0" lvl="0" marL="0" marR="0" rtl="0" algn="ctr">
                        <a:lnSpc>
                          <a:spcPct val="115000"/>
                        </a:lnSpc>
                        <a:spcBef>
                          <a:spcPts val="0"/>
                        </a:spcBef>
                        <a:spcAft>
                          <a:spcPts val="0"/>
                        </a:spcAft>
                        <a:buClr>
                          <a:schemeClr val="lt1"/>
                        </a:buClr>
                        <a:buSzPts val="1200"/>
                        <a:buFont typeface="Calibri"/>
                        <a:buNone/>
                      </a:pPr>
                      <a:r>
                        <a:rPr b="1" lang="en-US" sz="1200" u="none" cap="none" strike="noStrike">
                          <a:solidFill>
                            <a:schemeClr val="lt1"/>
                          </a:solidFill>
                          <a:latin typeface="Arial"/>
                          <a:ea typeface="Arial"/>
                          <a:cs typeface="Arial"/>
                          <a:sym typeface="Arial"/>
                        </a:rPr>
                        <a:t>4.</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l">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Penyusunan Rencana Anggaran yang di perlukan dalam Implementasi Program ETLE Mobile Presisi</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56514"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i="0" lang="en-US" sz="1200" u="none" cap="none" strike="noStrike">
                          <a:solidFill>
                            <a:schemeClr val="lt1"/>
                          </a:solidFill>
                          <a:latin typeface="Arial"/>
                          <a:ea typeface="Arial"/>
                          <a:cs typeface="Arial"/>
                          <a:sym typeface="Arial"/>
                        </a:rPr>
                        <a:t>TERLAKSANA</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r>
              <a:tr h="516450">
                <a:tc>
                  <a:txBody>
                    <a:bodyPr/>
                    <a:lstStyle/>
                    <a:p>
                      <a:pPr indent="0" lvl="0" marL="0" marR="0" rtl="0" algn="ctr">
                        <a:lnSpc>
                          <a:spcPct val="115000"/>
                        </a:lnSpc>
                        <a:spcBef>
                          <a:spcPts val="0"/>
                        </a:spcBef>
                        <a:spcAft>
                          <a:spcPts val="0"/>
                        </a:spcAft>
                        <a:buClr>
                          <a:schemeClr val="lt1"/>
                        </a:buClr>
                        <a:buSzPts val="1200"/>
                        <a:buFont typeface="Calibri"/>
                        <a:buNone/>
                      </a:pPr>
                      <a:r>
                        <a:rPr b="1" lang="en-US" sz="1200" u="none" cap="none" strike="noStrike">
                          <a:solidFill>
                            <a:schemeClr val="lt1"/>
                          </a:solidFill>
                          <a:latin typeface="Arial"/>
                          <a:ea typeface="Arial"/>
                          <a:cs typeface="Arial"/>
                          <a:sym typeface="Arial"/>
                        </a:rPr>
                        <a:t>5.</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l">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Rapat penyusunan Perjanjian Kerjasama antar Instansi terkait tentang peran, hak dan kewajiban masing-masing dalam Implementasi Program ETLE Mobile Presisi. </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56514"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i="0" lang="en-US" sz="1200" u="none" cap="none" strike="noStrike">
                          <a:solidFill>
                            <a:schemeClr val="lt1"/>
                          </a:solidFill>
                          <a:latin typeface="Arial"/>
                          <a:ea typeface="Arial"/>
                          <a:cs typeface="Arial"/>
                          <a:sym typeface="Arial"/>
                        </a:rPr>
                        <a:t>TERLAKSANA</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r>
              <a:tr h="635300">
                <a:tc>
                  <a:txBody>
                    <a:bodyPr/>
                    <a:lstStyle/>
                    <a:p>
                      <a:pPr indent="0" lvl="0" marL="0" marR="0" rtl="0" algn="ctr">
                        <a:lnSpc>
                          <a:spcPct val="115000"/>
                        </a:lnSpc>
                        <a:spcBef>
                          <a:spcPts val="0"/>
                        </a:spcBef>
                        <a:spcAft>
                          <a:spcPts val="0"/>
                        </a:spcAft>
                        <a:buClr>
                          <a:schemeClr val="lt1"/>
                        </a:buClr>
                        <a:buSzPts val="1200"/>
                        <a:buFont typeface="Calibri"/>
                        <a:buNone/>
                      </a:pPr>
                      <a:r>
                        <a:rPr b="1" lang="en-US" sz="1200" u="none" cap="none" strike="noStrike">
                          <a:solidFill>
                            <a:schemeClr val="lt1"/>
                          </a:solidFill>
                          <a:latin typeface="Arial"/>
                          <a:ea typeface="Arial"/>
                          <a:cs typeface="Arial"/>
                          <a:sym typeface="Arial"/>
                        </a:rPr>
                        <a:t>6.</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l">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Sosialisasi tentang isi Perjanjian Kerjasama kepada Instansi Terkait untuk mengimplementasikan Program ETLE Mobile Presisi.</a:t>
                      </a:r>
                      <a:endParaRPr b="1" sz="1200" u="none" cap="none" strike="noStrike">
                        <a:solidFill>
                          <a:schemeClr val="lt1"/>
                        </a:solidFill>
                        <a:latin typeface="Arial"/>
                        <a:ea typeface="Arial"/>
                        <a:cs typeface="Arial"/>
                        <a:sym typeface="Arial"/>
                      </a:endParaRPr>
                    </a:p>
                  </a:txBody>
                  <a:tcPr marT="27350" marB="27350" marR="54725" marL="547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56514" marR="0" rtl="0" algn="ctr">
                        <a:lnSpc>
                          <a:spcPct val="115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27350" marB="27350" marR="54725" marL="547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 </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0" lang="en-US" sz="2000" u="none" cap="none" strike="noStrike">
                          <a:solidFill>
                            <a:schemeClr val="lt1"/>
                          </a:solidFill>
                          <a:latin typeface="Arial"/>
                          <a:ea typeface="Arial"/>
                          <a:cs typeface="Arial"/>
                          <a:sym typeface="Arial"/>
                        </a:rPr>
                        <a:t>√</a:t>
                      </a:r>
                      <a:endParaRPr b="0" sz="20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lang="en-US" sz="1200" u="none" cap="none" strike="noStrike">
                          <a:solidFill>
                            <a:schemeClr val="lt1"/>
                          </a:solidFill>
                          <a:latin typeface="Arial"/>
                          <a:ea typeface="Arial"/>
                          <a:cs typeface="Arial"/>
                          <a:sym typeface="Arial"/>
                        </a:rPr>
                        <a:t> </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c>
                  <a:txBody>
                    <a:bodyPr/>
                    <a:lstStyle/>
                    <a:p>
                      <a:pPr indent="0" lvl="0" marL="0" marR="0" rtl="0" algn="ctr">
                        <a:lnSpc>
                          <a:spcPct val="107000"/>
                        </a:lnSpc>
                        <a:spcBef>
                          <a:spcPts val="0"/>
                        </a:spcBef>
                        <a:spcAft>
                          <a:spcPts val="0"/>
                        </a:spcAft>
                        <a:buNone/>
                      </a:pPr>
                      <a:r>
                        <a:rPr b="1" i="0" lang="en-US" sz="1200" u="none" cap="none" strike="noStrike">
                          <a:solidFill>
                            <a:schemeClr val="lt1"/>
                          </a:solidFill>
                          <a:latin typeface="Arial"/>
                          <a:ea typeface="Arial"/>
                          <a:cs typeface="Arial"/>
                          <a:sym typeface="Arial"/>
                        </a:rPr>
                        <a:t>TERLAKSANA</a:t>
                      </a:r>
                      <a:endParaRPr b="1" sz="1200" u="none" cap="none" strike="noStrike">
                        <a:solidFill>
                          <a:schemeClr val="lt1"/>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00FF"/>
                    </a:solidFill>
                  </a:tcPr>
                </a:tc>
              </a:tr>
            </a:tbl>
          </a:graphicData>
        </a:graphic>
      </p:graphicFrame>
      <p:sp>
        <p:nvSpPr>
          <p:cNvPr id="267" name="Google Shape;267;p6"/>
          <p:cNvSpPr txBox="1"/>
          <p:nvPr/>
        </p:nvSpPr>
        <p:spPr>
          <a:xfrm>
            <a:off x="283938" y="1224556"/>
            <a:ext cx="565240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Impact"/>
                <a:ea typeface="Impact"/>
                <a:cs typeface="Impact"/>
                <a:sym typeface="Impact"/>
              </a:rPr>
              <a:t>A. CAPAIAN MILESTONE JANGKA PENDEK</a:t>
            </a:r>
            <a:endParaRPr b="1" sz="2800">
              <a:solidFill>
                <a:srgbClr val="FF0000"/>
              </a:solidFill>
              <a:latin typeface="Impact"/>
              <a:ea typeface="Impact"/>
              <a:cs typeface="Impact"/>
              <a:sym typeface="Impac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grpSp>
        <p:nvGrpSpPr>
          <p:cNvPr id="272" name="Google Shape;272;p7"/>
          <p:cNvGrpSpPr/>
          <p:nvPr/>
        </p:nvGrpSpPr>
        <p:grpSpPr>
          <a:xfrm>
            <a:off x="-10816" y="-1642"/>
            <a:ext cx="12215019" cy="6890213"/>
            <a:chOff x="-10816" y="-1642"/>
            <a:chExt cx="12215019" cy="6890213"/>
          </a:xfrm>
        </p:grpSpPr>
        <p:grpSp>
          <p:nvGrpSpPr>
            <p:cNvPr id="273" name="Google Shape;273;p7"/>
            <p:cNvGrpSpPr/>
            <p:nvPr/>
          </p:nvGrpSpPr>
          <p:grpSpPr>
            <a:xfrm>
              <a:off x="-10816" y="-1642"/>
              <a:ext cx="12215019" cy="6890213"/>
              <a:chOff x="-10816" y="-1642"/>
              <a:chExt cx="12215019" cy="6890213"/>
            </a:xfrm>
          </p:grpSpPr>
          <p:pic>
            <p:nvPicPr>
              <p:cNvPr id="274" name="Google Shape;274;p7"/>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275" name="Google Shape;275;p7"/>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7"/>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7"/>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7"/>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7"/>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0" name="Google Shape;280;p7"/>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281" name="Google Shape;281;p7"/>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282" name="Google Shape;282;p7"/>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3" name="Google Shape;283;p7"/>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284" name="Google Shape;284;p7"/>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7"/>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6" name="Google Shape;286;p7"/>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287" name="Google Shape;287;p7"/>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288" name="Google Shape;288;p7"/>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289" name="Google Shape;289;p7"/>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290" name="Google Shape;290;p7"/>
          <p:cNvSpPr txBox="1"/>
          <p:nvPr/>
        </p:nvSpPr>
        <p:spPr>
          <a:xfrm>
            <a:off x="1471146" y="309999"/>
            <a:ext cx="76200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B. Pelaksanaan Kegiatan Milestone Jangka Pendek</a:t>
            </a:r>
            <a:endParaRPr b="1" sz="2800">
              <a:solidFill>
                <a:schemeClr val="dk1"/>
              </a:solidFill>
              <a:latin typeface="Impact"/>
              <a:ea typeface="Impact"/>
              <a:cs typeface="Impact"/>
              <a:sym typeface="Impact"/>
            </a:endParaRPr>
          </a:p>
        </p:txBody>
      </p:sp>
      <p:sp>
        <p:nvSpPr>
          <p:cNvPr id="291" name="Google Shape;291;p7"/>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292" name="Google Shape;292;p7"/>
          <p:cNvGraphicFramePr/>
          <p:nvPr/>
        </p:nvGraphicFramePr>
        <p:xfrm>
          <a:off x="1087930" y="1580661"/>
          <a:ext cx="3000000" cy="3000000"/>
        </p:xfrm>
        <a:graphic>
          <a:graphicData uri="http://schemas.openxmlformats.org/drawingml/2006/table">
            <a:tbl>
              <a:tblPr bandCol="1" bandRow="1" firstCol="1" firstRow="1" lastCol="1" lastRow="1">
                <a:noFill/>
                <a:tableStyleId>{C64DD0E0-F690-4A99-A329-3240DF09551D}</a:tableStyleId>
              </a:tblPr>
              <a:tblGrid>
                <a:gridCol w="534575"/>
                <a:gridCol w="4178875"/>
                <a:gridCol w="1282200"/>
                <a:gridCol w="1336375"/>
                <a:gridCol w="3106175"/>
              </a:tblGrid>
              <a:tr h="422300">
                <a:tc>
                  <a:txBody>
                    <a:bodyPr/>
                    <a:lstStyle/>
                    <a:p>
                      <a:pPr indent="0" lvl="0" marL="73025" marR="0" rtl="0" algn="ctr">
                        <a:spcBef>
                          <a:spcPts val="0"/>
                        </a:spcBef>
                        <a:spcAft>
                          <a:spcPts val="0"/>
                        </a:spcAft>
                        <a:buNone/>
                      </a:pPr>
                      <a:r>
                        <a:rPr lang="en-US" sz="1400" u="none" cap="none" strike="noStrike">
                          <a:solidFill>
                            <a:schemeClr val="dk1"/>
                          </a:solidFill>
                          <a:latin typeface="Arial"/>
                          <a:ea typeface="Arial"/>
                          <a:cs typeface="Arial"/>
                          <a:sym typeface="Arial"/>
                        </a:rPr>
                        <a:t>NO</a:t>
                      </a:r>
                      <a:endParaRPr sz="14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400" u="none" cap="none" strike="noStrike">
                          <a:solidFill>
                            <a:schemeClr val="dk1"/>
                          </a:solidFill>
                          <a:latin typeface="Arial"/>
                          <a:ea typeface="Arial"/>
                          <a:cs typeface="Arial"/>
                          <a:sym typeface="Arial"/>
                        </a:rPr>
                        <a:t>PELAKSANAAN KEGIATAN</a:t>
                      </a:r>
                      <a:endParaRPr sz="14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400" u="none" cap="none" strike="noStrike">
                          <a:solidFill>
                            <a:schemeClr val="dk1"/>
                          </a:solidFill>
                          <a:latin typeface="Arial"/>
                          <a:ea typeface="Arial"/>
                          <a:cs typeface="Arial"/>
                          <a:sym typeface="Arial"/>
                        </a:rPr>
                        <a:t>TARGET</a:t>
                      </a:r>
                      <a:endParaRPr sz="14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400" u="none" cap="none" strike="noStrike">
                          <a:solidFill>
                            <a:schemeClr val="dk1"/>
                          </a:solidFill>
                          <a:latin typeface="Arial"/>
                          <a:ea typeface="Arial"/>
                          <a:cs typeface="Arial"/>
                          <a:sym typeface="Arial"/>
                        </a:rPr>
                        <a:t>REALISASI</a:t>
                      </a:r>
                      <a:endParaRPr sz="14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1400" u="none" cap="none" strike="noStrike">
                          <a:solidFill>
                            <a:schemeClr val="dk1"/>
                          </a:solidFill>
                          <a:latin typeface="Arial"/>
                          <a:ea typeface="Arial"/>
                          <a:cs typeface="Arial"/>
                          <a:sym typeface="Arial"/>
                        </a:rPr>
                        <a:t>OUTPUT</a:t>
                      </a:r>
                      <a:endParaRPr sz="1400" u="none" cap="none" strike="noStrike">
                        <a:solidFill>
                          <a:schemeClr val="dk1"/>
                        </a:solidFill>
                        <a:latin typeface="Arial"/>
                        <a:ea typeface="Arial"/>
                        <a:cs typeface="Arial"/>
                        <a:sym typeface="Arial"/>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799475">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342900" lvl="0" marL="342900" marR="64135" rtl="0" algn="just">
                        <a:spcBef>
                          <a:spcPts val="0"/>
                        </a:spcBef>
                        <a:spcAft>
                          <a:spcPts val="0"/>
                        </a:spcAft>
                        <a:buClr>
                          <a:schemeClr val="dk1"/>
                        </a:buClr>
                        <a:buSzPts val="1100"/>
                        <a:buFont typeface="Arial"/>
                        <a:buAutoNum type="arabicPeriod"/>
                      </a:pPr>
                      <a:r>
                        <a:rPr lang="en-US" sz="1400">
                          <a:solidFill>
                            <a:schemeClr val="dk1"/>
                          </a:solidFill>
                          <a:latin typeface="Arial"/>
                          <a:ea typeface="Arial"/>
                          <a:cs typeface="Arial"/>
                          <a:sym typeface="Arial"/>
                        </a:rPr>
                        <a:t>Melaporkan dan mengajukan Rencana Proyek	Perubahan yang akan dilaksanakan dengan Judul Strategi Penindakan Pelanggaran Lalu Lintas Menggunakan Kamera Handphone Mobile Presisi Yang Terintegrasi Dengan Aplikasi Go Sigap Guna Mendukung Program Prioritas Kapolri Pada Era 4.0 Di Wilayah Jawa Tengah</a:t>
                      </a:r>
                      <a:endParaRPr sz="1400">
                        <a:solidFill>
                          <a:schemeClr val="dk1"/>
                        </a:solidFill>
                        <a:latin typeface="Arial"/>
                        <a:ea typeface="Arial"/>
                        <a:cs typeface="Arial"/>
                        <a:sym typeface="Arial"/>
                      </a:endParaRPr>
                    </a:p>
                    <a:p>
                      <a:pPr indent="-273050" lvl="0" marL="342900" marR="64135" rtl="0" algn="just">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342900" lvl="0" marL="342900" marR="64135" rtl="0" algn="just">
                        <a:spcBef>
                          <a:spcPts val="0"/>
                        </a:spcBef>
                        <a:spcAft>
                          <a:spcPts val="0"/>
                        </a:spcAft>
                        <a:buClr>
                          <a:schemeClr val="dk1"/>
                        </a:buClr>
                        <a:buSzPts val="1100"/>
                        <a:buFont typeface="Arial"/>
                        <a:buAutoNum type="arabicPeriod"/>
                      </a:pPr>
                      <a:r>
                        <a:rPr lang="en-US" sz="1400">
                          <a:solidFill>
                            <a:schemeClr val="dk1"/>
                          </a:solidFill>
                          <a:latin typeface="Arial"/>
                          <a:ea typeface="Arial"/>
                          <a:cs typeface="Arial"/>
                          <a:sym typeface="Arial"/>
                        </a:rPr>
                        <a:t>Diskusi dan bimbingan dengan mentor selaku atasan langsung tentang proyek yang dikerjakan</a:t>
                      </a:r>
                      <a:endParaRPr sz="14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99060" marR="101600" rtl="0" algn="ctr">
                        <a:spcBef>
                          <a:spcPts val="0"/>
                        </a:spcBef>
                        <a:spcAft>
                          <a:spcPts val="0"/>
                        </a:spcAft>
                        <a:buNone/>
                      </a:pPr>
                      <a:r>
                        <a:t/>
                      </a:r>
                      <a:endParaRPr sz="1400">
                        <a:solidFill>
                          <a:schemeClr val="dk1"/>
                        </a:solidFill>
                        <a:latin typeface="Arial"/>
                        <a:ea typeface="Arial"/>
                        <a:cs typeface="Arial"/>
                        <a:sym typeface="Arial"/>
                      </a:endParaRPr>
                    </a:p>
                    <a:p>
                      <a:pPr indent="0" lvl="0" marL="99060" marR="101600" rtl="0" algn="ctr">
                        <a:spcBef>
                          <a:spcPts val="0"/>
                        </a:spcBef>
                        <a:spcAft>
                          <a:spcPts val="0"/>
                        </a:spcAft>
                        <a:buNone/>
                      </a:pPr>
                      <a:r>
                        <a:rPr lang="en-US" sz="1400">
                          <a:solidFill>
                            <a:schemeClr val="dk1"/>
                          </a:solidFill>
                          <a:latin typeface="Arial"/>
                          <a:ea typeface="Arial"/>
                          <a:cs typeface="Arial"/>
                          <a:sym typeface="Arial"/>
                        </a:rPr>
                        <a:t>Minggu IV Bulan Agustus 2022</a:t>
                      </a:r>
                      <a:endParaRPr sz="14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56210" marR="150495" rtl="0" algn="ctr">
                        <a:spcBef>
                          <a:spcPts val="0"/>
                        </a:spcBef>
                        <a:spcAft>
                          <a:spcPts val="0"/>
                        </a:spcAft>
                        <a:buNone/>
                      </a:pPr>
                      <a:r>
                        <a:t/>
                      </a:r>
                      <a:endParaRPr sz="1400">
                        <a:solidFill>
                          <a:schemeClr val="dk1"/>
                        </a:solidFill>
                        <a:latin typeface="Arial"/>
                        <a:ea typeface="Arial"/>
                        <a:cs typeface="Arial"/>
                        <a:sym typeface="Arial"/>
                      </a:endParaRPr>
                    </a:p>
                    <a:p>
                      <a:pPr indent="0" lvl="0" marL="156210" marR="150495" rtl="0" algn="ctr">
                        <a:spcBef>
                          <a:spcPts val="0"/>
                        </a:spcBef>
                        <a:spcAft>
                          <a:spcPts val="0"/>
                        </a:spcAft>
                        <a:buNone/>
                      </a:pPr>
                      <a:r>
                        <a:rPr lang="en-US" sz="1400">
                          <a:solidFill>
                            <a:schemeClr val="dk1"/>
                          </a:solidFill>
                          <a:latin typeface="Arial"/>
                          <a:ea typeface="Arial"/>
                          <a:cs typeface="Arial"/>
                          <a:sym typeface="Arial"/>
                        </a:rPr>
                        <a:t>Minggu I Bulan September 2022</a:t>
                      </a:r>
                      <a:endParaRPr sz="1400">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2575" lvl="2" marL="450850" marR="60325" rtl="0" algn="just">
                        <a:spcBef>
                          <a:spcPts val="0"/>
                        </a:spcBef>
                        <a:spcAft>
                          <a:spcPts val="0"/>
                        </a:spcAft>
                        <a:buClr>
                          <a:schemeClr val="dk1"/>
                        </a:buClr>
                        <a:buSzPts val="1400"/>
                        <a:buFont typeface="Calibri"/>
                        <a:buAutoNum type="arabicPeriod"/>
                      </a:pPr>
                      <a:r>
                        <a:rPr lang="en-US" sz="1400" u="none" cap="none" strike="noStrike">
                          <a:solidFill>
                            <a:schemeClr val="dk1"/>
                          </a:solidFill>
                          <a:latin typeface="Arial"/>
                          <a:ea typeface="Arial"/>
                          <a:cs typeface="Arial"/>
                          <a:sym typeface="Arial"/>
                        </a:rPr>
                        <a:t>Telah Disetujuinya Sistem ETLE Mobile Presisi oleh Dirlantas Polda Jawa Tengah sebagai strategi penindakan pelanggaran lalu lintas dan angkutan jalan guna mendukung program    prioritas Polri pada Era 4.0 di Provinsi Jawa Tengah</a:t>
                      </a:r>
                      <a:endParaRPr sz="1400" u="none" cap="none" strike="noStrike">
                        <a:solidFill>
                          <a:schemeClr val="dk1"/>
                        </a:solidFill>
                        <a:latin typeface="Arial"/>
                        <a:ea typeface="Arial"/>
                        <a:cs typeface="Arial"/>
                        <a:sym typeface="Arial"/>
                      </a:endParaRPr>
                    </a:p>
                    <a:p>
                      <a:pPr indent="-193675" lvl="2" marL="450850" marR="60325" rtl="0" algn="just">
                        <a:spcBef>
                          <a:spcPts val="0"/>
                        </a:spcBef>
                        <a:spcAft>
                          <a:spcPts val="0"/>
                        </a:spcAft>
                        <a:buClr>
                          <a:schemeClr val="dk1"/>
                        </a:buClr>
                        <a:buSzPts val="1400"/>
                        <a:buFont typeface="Calibri"/>
                        <a:buNone/>
                      </a:pPr>
                      <a:r>
                        <a:t/>
                      </a:r>
                      <a:endParaRPr sz="1400" u="none" cap="none" strike="noStrike">
                        <a:solidFill>
                          <a:schemeClr val="dk1"/>
                        </a:solidFill>
                        <a:latin typeface="Arial"/>
                        <a:ea typeface="Arial"/>
                        <a:cs typeface="Arial"/>
                        <a:sym typeface="Arial"/>
                      </a:endParaRPr>
                    </a:p>
                    <a:p>
                      <a:pPr indent="-282575" lvl="2" marL="450850" marR="60325" rtl="0" algn="just">
                        <a:spcBef>
                          <a:spcPts val="0"/>
                        </a:spcBef>
                        <a:spcAft>
                          <a:spcPts val="0"/>
                        </a:spcAft>
                        <a:buClr>
                          <a:schemeClr val="dk1"/>
                        </a:buClr>
                        <a:buSzPts val="1400"/>
                        <a:buFont typeface="Calibri"/>
                        <a:buAutoNum type="arabicPeriod"/>
                      </a:pPr>
                      <a:r>
                        <a:rPr lang="en-US" sz="1400" u="none" cap="none" strike="noStrike">
                          <a:solidFill>
                            <a:schemeClr val="dk1"/>
                          </a:solidFill>
                          <a:latin typeface="Arial"/>
                          <a:ea typeface="Arial"/>
                          <a:cs typeface="Arial"/>
                          <a:sym typeface="Arial"/>
                        </a:rPr>
                        <a:t>Telah disetujuinya judul Proper dan tahapan yang harus dikerjakan dalam implementasi Proper</a:t>
                      </a:r>
                      <a:endParaRPr sz="1400" u="none" cap="none" strike="noStrike">
                        <a:solidFill>
                          <a:schemeClr val="dk1"/>
                        </a:solidFill>
                        <a:latin typeface="Arial"/>
                        <a:ea typeface="Arial"/>
                        <a:cs typeface="Arial"/>
                        <a:sym typeface="Arial"/>
                      </a:endParaRPr>
                    </a:p>
                  </a:txBody>
                  <a:tcPr marT="0" marB="0" marR="0" marL="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pSp>
        <p:nvGrpSpPr>
          <p:cNvPr id="297" name="Google Shape;297;p8"/>
          <p:cNvGrpSpPr/>
          <p:nvPr/>
        </p:nvGrpSpPr>
        <p:grpSpPr>
          <a:xfrm>
            <a:off x="-10816" y="-1642"/>
            <a:ext cx="12215019" cy="6890213"/>
            <a:chOff x="-10816" y="-1642"/>
            <a:chExt cx="12215019" cy="6890213"/>
          </a:xfrm>
        </p:grpSpPr>
        <p:grpSp>
          <p:nvGrpSpPr>
            <p:cNvPr id="298" name="Google Shape;298;p8"/>
            <p:cNvGrpSpPr/>
            <p:nvPr/>
          </p:nvGrpSpPr>
          <p:grpSpPr>
            <a:xfrm>
              <a:off x="-10816" y="-1642"/>
              <a:ext cx="12215019" cy="6890213"/>
              <a:chOff x="-10816" y="-1642"/>
              <a:chExt cx="12215019" cy="6890213"/>
            </a:xfrm>
          </p:grpSpPr>
          <p:pic>
            <p:nvPicPr>
              <p:cNvPr id="299" name="Google Shape;299;p8"/>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300" name="Google Shape;300;p8"/>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8"/>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8"/>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8"/>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8"/>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5" name="Google Shape;305;p8"/>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306" name="Google Shape;306;p8"/>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307" name="Google Shape;307;p8"/>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8" name="Google Shape;308;p8"/>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309" name="Google Shape;309;p8"/>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8"/>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1" name="Google Shape;311;p8"/>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312" name="Google Shape;312;p8"/>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313" name="Google Shape;313;p8"/>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314" name="Google Shape;314;p8"/>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315" name="Google Shape;315;p8"/>
          <p:cNvSpPr txBox="1"/>
          <p:nvPr/>
        </p:nvSpPr>
        <p:spPr>
          <a:xfrm>
            <a:off x="1712686" y="344503"/>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316" name="Google Shape;316;p8"/>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pic>
        <p:nvPicPr>
          <p:cNvPr id="317" name="Google Shape;317;p8"/>
          <p:cNvPicPr preferRelativeResize="0"/>
          <p:nvPr/>
        </p:nvPicPr>
        <p:blipFill rotWithShape="1">
          <a:blip r:embed="rId10">
            <a:alphaModFix/>
          </a:blip>
          <a:srcRect b="0" l="0" r="0" t="0"/>
          <a:stretch/>
        </p:blipFill>
        <p:spPr>
          <a:xfrm>
            <a:off x="1033372" y="1436279"/>
            <a:ext cx="5074285" cy="38112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8" name="Google Shape;318;p8"/>
          <p:cNvPicPr preferRelativeResize="0"/>
          <p:nvPr/>
        </p:nvPicPr>
        <p:blipFill rotWithShape="1">
          <a:blip r:embed="rId11">
            <a:alphaModFix/>
          </a:blip>
          <a:srcRect b="0" l="0" r="0" t="0"/>
          <a:stretch/>
        </p:blipFill>
        <p:spPr>
          <a:xfrm>
            <a:off x="6476231" y="1436279"/>
            <a:ext cx="4996815" cy="37522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9" name="Google Shape;319;p8"/>
          <p:cNvSpPr txBox="1"/>
          <p:nvPr/>
        </p:nvSpPr>
        <p:spPr>
          <a:xfrm>
            <a:off x="2554514" y="5334634"/>
            <a:ext cx="708297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Diskusi dan bimbingan dengan mentor selaku atasan langsung </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grpSp>
        <p:nvGrpSpPr>
          <p:cNvPr id="324" name="Google Shape;324;p9"/>
          <p:cNvGrpSpPr/>
          <p:nvPr/>
        </p:nvGrpSpPr>
        <p:grpSpPr>
          <a:xfrm>
            <a:off x="-10816" y="-1642"/>
            <a:ext cx="12215019" cy="6890213"/>
            <a:chOff x="-10816" y="-1642"/>
            <a:chExt cx="12215019" cy="6890213"/>
          </a:xfrm>
        </p:grpSpPr>
        <p:grpSp>
          <p:nvGrpSpPr>
            <p:cNvPr id="325" name="Google Shape;325;p9"/>
            <p:cNvGrpSpPr/>
            <p:nvPr/>
          </p:nvGrpSpPr>
          <p:grpSpPr>
            <a:xfrm>
              <a:off x="-10816" y="-1642"/>
              <a:ext cx="12215019" cy="6890213"/>
              <a:chOff x="-10816" y="-1642"/>
              <a:chExt cx="12215019" cy="6890213"/>
            </a:xfrm>
          </p:grpSpPr>
          <p:pic>
            <p:nvPicPr>
              <p:cNvPr id="326" name="Google Shape;326;p9"/>
              <p:cNvPicPr preferRelativeResize="0"/>
              <p:nvPr/>
            </p:nvPicPr>
            <p:blipFill rotWithShape="1">
              <a:blip r:embed="rId3">
                <a:alphaModFix/>
              </a:blip>
              <a:srcRect b="0" l="0" r="0" t="0"/>
              <a:stretch/>
            </p:blipFill>
            <p:spPr>
              <a:xfrm flipH="1" rot="10800000">
                <a:off x="-10816" y="-1"/>
                <a:ext cx="12196719" cy="6888572"/>
              </a:xfrm>
              <a:prstGeom prst="rect">
                <a:avLst/>
              </a:prstGeom>
              <a:noFill/>
              <a:ln>
                <a:noFill/>
              </a:ln>
            </p:spPr>
          </p:pic>
          <p:sp>
            <p:nvSpPr>
              <p:cNvPr id="327" name="Google Shape;327;p9"/>
              <p:cNvSpPr/>
              <p:nvPr/>
            </p:nvSpPr>
            <p:spPr>
              <a:xfrm>
                <a:off x="1281863" y="241717"/>
                <a:ext cx="9792537" cy="670619"/>
              </a:xfrm>
              <a:custGeom>
                <a:rect b="b" l="l" r="r" t="t"/>
                <a:pathLst>
                  <a:path extrusionOk="0" h="838411" w="10757069">
                    <a:moveTo>
                      <a:pt x="0" y="0"/>
                    </a:moveTo>
                    <a:lnTo>
                      <a:pt x="10757069" y="0"/>
                    </a:lnTo>
                    <a:lnTo>
                      <a:pt x="9828154" y="838411"/>
                    </a:lnTo>
                    <a:lnTo>
                      <a:pt x="0" y="823897"/>
                    </a:lnTo>
                    <a:lnTo>
                      <a:pt x="0" y="0"/>
                    </a:lnTo>
                    <a:close/>
                  </a:path>
                </a:pathLst>
              </a:custGeom>
              <a:solidFill>
                <a:srgbClr val="FFD96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9"/>
              <p:cNvSpPr/>
              <p:nvPr/>
            </p:nvSpPr>
            <p:spPr>
              <a:xfrm flipH="1">
                <a:off x="-3" y="6230173"/>
                <a:ext cx="12196719" cy="627827"/>
              </a:xfrm>
              <a:custGeom>
                <a:rect b="b" l="l" r="r" t="t"/>
                <a:pathLst>
                  <a:path extrusionOk="0" h="10000" w="10004">
                    <a:moveTo>
                      <a:pt x="2" y="6183"/>
                    </a:moveTo>
                    <a:lnTo>
                      <a:pt x="10004" y="0"/>
                    </a:lnTo>
                    <a:lnTo>
                      <a:pt x="10004" y="10000"/>
                    </a:lnTo>
                    <a:lnTo>
                      <a:pt x="4" y="10000"/>
                    </a:lnTo>
                    <a:cubicBezTo>
                      <a:pt x="12" y="8728"/>
                      <a:pt x="-6" y="7455"/>
                      <a:pt x="2" y="6183"/>
                    </a:cubicBezTo>
                    <a:close/>
                  </a:path>
                </a:pathLst>
              </a:custGeom>
              <a:gradFill>
                <a:gsLst>
                  <a:gs pos="0">
                    <a:srgbClr val="9E0000"/>
                  </a:gs>
                  <a:gs pos="50000">
                    <a:srgbClr val="E40000"/>
                  </a:gs>
                  <a:gs pos="100000">
                    <a:srgbClr val="FF0000"/>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9"/>
              <p:cNvSpPr/>
              <p:nvPr/>
            </p:nvSpPr>
            <p:spPr>
              <a:xfrm flipH="1">
                <a:off x="-10815" y="6072992"/>
                <a:ext cx="12215018" cy="521812"/>
              </a:xfrm>
              <a:custGeom>
                <a:rect b="b" l="l" r="r" t="t"/>
                <a:pathLst>
                  <a:path extrusionOk="0" h="11076" w="10010">
                    <a:moveTo>
                      <a:pt x="2" y="8511"/>
                    </a:moveTo>
                    <a:lnTo>
                      <a:pt x="10005" y="0"/>
                    </a:lnTo>
                    <a:cubicBezTo>
                      <a:pt x="10009" y="1136"/>
                      <a:pt x="10006" y="1441"/>
                      <a:pt x="10010" y="2577"/>
                    </a:cubicBezTo>
                    <a:lnTo>
                      <a:pt x="4" y="11076"/>
                    </a:lnTo>
                    <a:cubicBezTo>
                      <a:pt x="12" y="9620"/>
                      <a:pt x="-6" y="9967"/>
                      <a:pt x="2" y="8511"/>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9"/>
              <p:cNvSpPr/>
              <p:nvPr/>
            </p:nvSpPr>
            <p:spPr>
              <a:xfrm>
                <a:off x="8718550" y="5885250"/>
                <a:ext cx="3474242" cy="977826"/>
              </a:xfrm>
              <a:custGeom>
                <a:rect b="b" l="l" r="r" t="t"/>
                <a:pathLst>
                  <a:path extrusionOk="0" h="1103966" w="1807290">
                    <a:moveTo>
                      <a:pt x="1199257" y="0"/>
                    </a:moveTo>
                    <a:lnTo>
                      <a:pt x="1804844" y="170932"/>
                    </a:lnTo>
                    <a:cubicBezTo>
                      <a:pt x="1805109" y="383392"/>
                      <a:pt x="1807025" y="860825"/>
                      <a:pt x="1807290" y="1073285"/>
                    </a:cubicBezTo>
                    <a:lnTo>
                      <a:pt x="0" y="1103966"/>
                    </a:lnTo>
                    <a:lnTo>
                      <a:pt x="1199257"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9"/>
              <p:cNvSpPr/>
              <p:nvPr/>
            </p:nvSpPr>
            <p:spPr>
              <a:xfrm>
                <a:off x="9158515" y="6018378"/>
                <a:ext cx="3033486" cy="837008"/>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2" name="Google Shape;332;p9"/>
              <p:cNvPicPr preferRelativeResize="0"/>
              <p:nvPr/>
            </p:nvPicPr>
            <p:blipFill rotWithShape="1">
              <a:blip r:embed="rId4">
                <a:alphaModFix/>
              </a:blip>
              <a:srcRect b="0" l="0" r="0" t="0"/>
              <a:stretch/>
            </p:blipFill>
            <p:spPr>
              <a:xfrm>
                <a:off x="10376026" y="5443268"/>
                <a:ext cx="1550297" cy="1419808"/>
              </a:xfrm>
              <a:prstGeom prst="rect">
                <a:avLst/>
              </a:prstGeom>
              <a:noFill/>
              <a:ln>
                <a:noFill/>
              </a:ln>
            </p:spPr>
          </p:pic>
          <p:sp>
            <p:nvSpPr>
              <p:cNvPr id="333" name="Google Shape;333;p9"/>
              <p:cNvSpPr txBox="1"/>
              <p:nvPr/>
            </p:nvSpPr>
            <p:spPr>
              <a:xfrm>
                <a:off x="153068" y="6343977"/>
                <a:ext cx="59429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lt1"/>
                    </a:solidFill>
                    <a:latin typeface="Tahoma"/>
                    <a:ea typeface="Tahoma"/>
                    <a:cs typeface="Tahoma"/>
                    <a:sym typeface="Tahoma"/>
                  </a:rPr>
                  <a:t>PELATIHAN KEPEMIMPINAN NASIONAL TINGKAT II</a:t>
                </a:r>
                <a:endParaRPr/>
              </a:p>
              <a:p>
                <a:pPr indent="0" lvl="0" marL="0" marR="0" rtl="0" algn="l">
                  <a:spcBef>
                    <a:spcPts val="0"/>
                  </a:spcBef>
                  <a:spcAft>
                    <a:spcPts val="0"/>
                  </a:spcAft>
                  <a:buNone/>
                </a:pPr>
                <a:r>
                  <a:rPr b="1" i="1" lang="en-US" sz="1200">
                    <a:solidFill>
                      <a:schemeClr val="lt1"/>
                    </a:solidFill>
                    <a:latin typeface="Tahoma"/>
                    <a:ea typeface="Tahoma"/>
                    <a:cs typeface="Tahoma"/>
                    <a:sym typeface="Tahoma"/>
                  </a:rPr>
                  <a:t>ANGKATAN XVIII T.A 2022 PUSDIKMIN LEMDIKPOL POLRI</a:t>
                </a:r>
                <a:endParaRPr/>
              </a:p>
            </p:txBody>
          </p:sp>
          <p:sp>
            <p:nvSpPr>
              <p:cNvPr id="334" name="Google Shape;334;p9"/>
              <p:cNvSpPr/>
              <p:nvPr/>
            </p:nvSpPr>
            <p:spPr>
              <a:xfrm>
                <a:off x="153069" y="184699"/>
                <a:ext cx="1218532" cy="1001501"/>
              </a:xfrm>
              <a:prstGeom prst="flowChartOffpageConnector">
                <a:avLst/>
              </a:prstGeom>
              <a:gradFill>
                <a:gsLst>
                  <a:gs pos="0">
                    <a:srgbClr val="783201"/>
                  </a:gs>
                  <a:gs pos="50000">
                    <a:srgbClr val="AF4802"/>
                  </a:gs>
                  <a:gs pos="100000">
                    <a:srgbClr val="D25703"/>
                  </a:gs>
                </a:gsLst>
                <a:lin ang="8100000"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5" name="Google Shape;335;p9"/>
              <p:cNvPicPr preferRelativeResize="0"/>
              <p:nvPr/>
            </p:nvPicPr>
            <p:blipFill rotWithShape="1">
              <a:blip r:embed="rId5">
                <a:alphaModFix/>
              </a:blip>
              <a:srcRect b="0" l="0" r="0" t="0"/>
              <a:stretch/>
            </p:blipFill>
            <p:spPr>
              <a:xfrm>
                <a:off x="424235" y="246794"/>
                <a:ext cx="746484" cy="732687"/>
              </a:xfrm>
              <a:prstGeom prst="rect">
                <a:avLst/>
              </a:prstGeom>
              <a:noFill/>
              <a:ln>
                <a:noFill/>
              </a:ln>
            </p:spPr>
          </p:pic>
          <p:sp>
            <p:nvSpPr>
              <p:cNvPr id="336" name="Google Shape;336;p9"/>
              <p:cNvSpPr/>
              <p:nvPr/>
            </p:nvSpPr>
            <p:spPr>
              <a:xfrm flipH="1" rot="10800000">
                <a:off x="8345714" y="6197"/>
                <a:ext cx="3847079"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9"/>
              <p:cNvSpPr/>
              <p:nvPr/>
            </p:nvSpPr>
            <p:spPr>
              <a:xfrm flipH="1" rot="10800000">
                <a:off x="8718550" y="-1642"/>
                <a:ext cx="3467353" cy="1075699"/>
              </a:xfrm>
              <a:custGeom>
                <a:rect b="b" l="l" r="r" t="t"/>
                <a:pathLst>
                  <a:path extrusionOk="0" h="944982" w="1815548">
                    <a:moveTo>
                      <a:pt x="1139799" y="0"/>
                    </a:moveTo>
                    <a:lnTo>
                      <a:pt x="1814754" y="307601"/>
                    </a:lnTo>
                    <a:cubicBezTo>
                      <a:pt x="1815019" y="520061"/>
                      <a:pt x="1815283" y="732522"/>
                      <a:pt x="1815548" y="944982"/>
                    </a:cubicBezTo>
                    <a:lnTo>
                      <a:pt x="0" y="944982"/>
                    </a:lnTo>
                    <a:lnTo>
                      <a:pt x="1139799" y="0"/>
                    </a:lnTo>
                    <a:close/>
                  </a:path>
                </a:pathLst>
              </a:custGeom>
              <a:gradFill>
                <a:gsLst>
                  <a:gs pos="0">
                    <a:srgbClr val="770000"/>
                  </a:gs>
                  <a:gs pos="50000">
                    <a:srgbClr val="AC0000"/>
                  </a:gs>
                  <a:gs pos="100000">
                    <a:srgbClr val="CE00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8" name="Google Shape;338;p9"/>
              <p:cNvPicPr preferRelativeResize="0"/>
              <p:nvPr/>
            </p:nvPicPr>
            <p:blipFill rotWithShape="1">
              <a:blip r:embed="rId6">
                <a:alphaModFix/>
              </a:blip>
              <a:srcRect b="0" l="0" r="0" t="0"/>
              <a:stretch/>
            </p:blipFill>
            <p:spPr>
              <a:xfrm>
                <a:off x="10463826" y="56720"/>
                <a:ext cx="640834" cy="426360"/>
              </a:xfrm>
              <a:prstGeom prst="rect">
                <a:avLst/>
              </a:prstGeom>
              <a:noFill/>
              <a:ln>
                <a:noFill/>
              </a:ln>
            </p:spPr>
          </p:pic>
          <p:pic>
            <p:nvPicPr>
              <p:cNvPr id="339" name="Google Shape;339;p9"/>
              <p:cNvPicPr preferRelativeResize="0"/>
              <p:nvPr/>
            </p:nvPicPr>
            <p:blipFill rotWithShape="1">
              <a:blip r:embed="rId7">
                <a:alphaModFix/>
              </a:blip>
              <a:srcRect b="0" l="0" r="0" t="0"/>
              <a:stretch/>
            </p:blipFill>
            <p:spPr>
              <a:xfrm>
                <a:off x="9996670" y="80611"/>
                <a:ext cx="466465" cy="402469"/>
              </a:xfrm>
              <a:prstGeom prst="rect">
                <a:avLst/>
              </a:prstGeom>
              <a:noFill/>
              <a:ln>
                <a:noFill/>
              </a:ln>
            </p:spPr>
          </p:pic>
          <p:pic>
            <p:nvPicPr>
              <p:cNvPr id="340" name="Google Shape;340;p9"/>
              <p:cNvPicPr preferRelativeResize="0"/>
              <p:nvPr/>
            </p:nvPicPr>
            <p:blipFill rotWithShape="1">
              <a:blip r:embed="rId8">
                <a:alphaModFix/>
              </a:blip>
              <a:srcRect b="0" l="16560" r="16069" t="0"/>
              <a:stretch/>
            </p:blipFill>
            <p:spPr>
              <a:xfrm>
                <a:off x="9598943" y="42204"/>
                <a:ext cx="441874" cy="491907"/>
              </a:xfrm>
              <a:prstGeom prst="rect">
                <a:avLst/>
              </a:prstGeom>
              <a:noFill/>
              <a:ln>
                <a:noFill/>
              </a:ln>
            </p:spPr>
          </p:pic>
        </p:grpSp>
        <p:pic>
          <p:nvPicPr>
            <p:cNvPr id="341" name="Google Shape;341;p9"/>
            <p:cNvPicPr preferRelativeResize="0"/>
            <p:nvPr/>
          </p:nvPicPr>
          <p:blipFill rotWithShape="1">
            <a:blip r:embed="rId9">
              <a:alphaModFix/>
            </a:blip>
            <a:srcRect b="0" l="0" r="0" t="0"/>
            <a:stretch/>
          </p:blipFill>
          <p:spPr>
            <a:xfrm>
              <a:off x="11096208" y="96156"/>
              <a:ext cx="1037626" cy="480870"/>
            </a:xfrm>
            <a:prstGeom prst="rect">
              <a:avLst/>
            </a:prstGeom>
            <a:noFill/>
            <a:ln>
              <a:noFill/>
            </a:ln>
          </p:spPr>
        </p:pic>
      </p:grpSp>
      <p:sp>
        <p:nvSpPr>
          <p:cNvPr id="342" name="Google Shape;342;p9"/>
          <p:cNvSpPr txBox="1"/>
          <p:nvPr/>
        </p:nvSpPr>
        <p:spPr>
          <a:xfrm>
            <a:off x="1531535" y="309999"/>
            <a:ext cx="24384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Impact"/>
                <a:ea typeface="Impact"/>
                <a:cs typeface="Impact"/>
                <a:sym typeface="Impact"/>
              </a:rPr>
              <a:t>Lanjutan………</a:t>
            </a:r>
            <a:endParaRPr b="1" sz="2800">
              <a:solidFill>
                <a:schemeClr val="dk1"/>
              </a:solidFill>
              <a:latin typeface="Impact"/>
              <a:ea typeface="Impact"/>
              <a:cs typeface="Impact"/>
              <a:sym typeface="Impact"/>
            </a:endParaRPr>
          </a:p>
        </p:txBody>
      </p:sp>
      <p:sp>
        <p:nvSpPr>
          <p:cNvPr id="343" name="Google Shape;343;p9"/>
          <p:cNvSpPr txBox="1"/>
          <p:nvPr>
            <p:ph idx="12" type="sldNum"/>
          </p:nvPr>
        </p:nvSpPr>
        <p:spPr>
          <a:xfrm>
            <a:off x="11103429" y="6298293"/>
            <a:ext cx="84545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000">
                <a:solidFill>
                  <a:schemeClr val="lt1"/>
                </a:solidFill>
                <a:latin typeface="Arial Rounded"/>
                <a:ea typeface="Arial Rounded"/>
                <a:cs typeface="Arial Rounded"/>
                <a:sym typeface="Arial Rounded"/>
              </a:rPr>
              <a:t>‹#›</a:t>
            </a:fld>
            <a:endParaRPr b="1" sz="2000">
              <a:solidFill>
                <a:schemeClr val="lt1"/>
              </a:solidFill>
              <a:latin typeface="Arial Rounded"/>
              <a:ea typeface="Arial Rounded"/>
              <a:cs typeface="Arial Rounded"/>
              <a:sym typeface="Arial Rounded"/>
            </a:endParaRPr>
          </a:p>
        </p:txBody>
      </p:sp>
      <p:graphicFrame>
        <p:nvGraphicFramePr>
          <p:cNvPr id="344" name="Google Shape;344;p9"/>
          <p:cNvGraphicFramePr/>
          <p:nvPr/>
        </p:nvGraphicFramePr>
        <p:xfrm>
          <a:off x="561974" y="2051642"/>
          <a:ext cx="3000000" cy="3000000"/>
        </p:xfrm>
        <a:graphic>
          <a:graphicData uri="http://schemas.openxmlformats.org/drawingml/2006/table">
            <a:tbl>
              <a:tblPr bandCol="1" bandRow="1" firstCol="1" firstRow="1" lastCol="1" lastRow="1">
                <a:noFill/>
                <a:tableStyleId>{C64DD0E0-F690-4A99-A329-3240DF09551D}</a:tableStyleId>
              </a:tblPr>
              <a:tblGrid>
                <a:gridCol w="682475"/>
                <a:gridCol w="3142950"/>
                <a:gridCol w="1741725"/>
                <a:gridCol w="1988450"/>
                <a:gridCol w="3512450"/>
              </a:tblGrid>
              <a:tr h="812050">
                <a:tc>
                  <a:txBody>
                    <a:bodyPr/>
                    <a:lstStyle/>
                    <a:p>
                      <a:pPr indent="0" lvl="0" marL="73025" marR="0" rtl="0" algn="ctr">
                        <a:spcBef>
                          <a:spcPts val="0"/>
                        </a:spcBef>
                        <a:spcAft>
                          <a:spcPts val="0"/>
                        </a:spcAft>
                        <a:buNone/>
                      </a:pPr>
                      <a:r>
                        <a:rPr lang="en-US" sz="1400">
                          <a:solidFill>
                            <a:schemeClr val="dk1"/>
                          </a:solidFill>
                          <a:latin typeface="Tahoma"/>
                          <a:ea typeface="Tahoma"/>
                          <a:cs typeface="Tahoma"/>
                          <a:sym typeface="Tahoma"/>
                        </a:rPr>
                        <a:t>NO</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172720" lvl="0" marL="595630" marR="417830" rtl="0" algn="ctr">
                        <a:spcBef>
                          <a:spcPts val="0"/>
                        </a:spcBef>
                        <a:spcAft>
                          <a:spcPts val="0"/>
                        </a:spcAft>
                        <a:buNone/>
                      </a:pPr>
                      <a:r>
                        <a:rPr lang="en-US" sz="1400">
                          <a:solidFill>
                            <a:schemeClr val="dk1"/>
                          </a:solidFill>
                          <a:latin typeface="Tahoma"/>
                          <a:ea typeface="Tahoma"/>
                          <a:cs typeface="Tahoma"/>
                          <a:sym typeface="Tahoma"/>
                        </a:rPr>
                        <a:t>PELAKSANAAN   </a:t>
                      </a:r>
                      <a:endParaRPr/>
                    </a:p>
                    <a:p>
                      <a:pPr indent="-172720" lvl="0" marL="595630" marR="417830" rtl="0" algn="ctr">
                        <a:spcBef>
                          <a:spcPts val="0"/>
                        </a:spcBef>
                        <a:spcAft>
                          <a:spcPts val="0"/>
                        </a:spcAft>
                        <a:buNone/>
                      </a:pPr>
                      <a:r>
                        <a:rPr lang="en-US" sz="1400">
                          <a:solidFill>
                            <a:schemeClr val="dk1"/>
                          </a:solidFill>
                          <a:latin typeface="Tahoma"/>
                          <a:ea typeface="Tahoma"/>
                          <a:cs typeface="Tahoma"/>
                          <a:sym typeface="Tahoma"/>
                        </a:rPr>
                        <a:t>KEGIATAN</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135890" marR="0" rtl="0" algn="ctr">
                        <a:spcBef>
                          <a:spcPts val="0"/>
                        </a:spcBef>
                        <a:spcAft>
                          <a:spcPts val="0"/>
                        </a:spcAft>
                        <a:buNone/>
                      </a:pPr>
                      <a:r>
                        <a:rPr lang="en-US" sz="1400">
                          <a:solidFill>
                            <a:schemeClr val="dk1"/>
                          </a:solidFill>
                          <a:latin typeface="Tahoma"/>
                          <a:ea typeface="Tahoma"/>
                          <a:cs typeface="Tahoma"/>
                          <a:sym typeface="Tahoma"/>
                        </a:rPr>
                        <a:t>TARGET</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95250" marR="0" rtl="0" algn="ctr">
                        <a:spcBef>
                          <a:spcPts val="0"/>
                        </a:spcBef>
                        <a:spcAft>
                          <a:spcPts val="0"/>
                        </a:spcAft>
                        <a:buNone/>
                      </a:pPr>
                      <a:r>
                        <a:rPr lang="en-US" sz="1400">
                          <a:solidFill>
                            <a:schemeClr val="dk1"/>
                          </a:solidFill>
                          <a:latin typeface="Tahoma"/>
                          <a:ea typeface="Tahoma"/>
                          <a:cs typeface="Tahoma"/>
                          <a:sym typeface="Tahoma"/>
                        </a:rPr>
                        <a:t>REALISASI</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c>
                  <a:txBody>
                    <a:bodyPr/>
                    <a:lstStyle/>
                    <a:p>
                      <a:pPr indent="0" lvl="0" marL="461010" marR="0" rtl="0" algn="ctr">
                        <a:spcBef>
                          <a:spcPts val="0"/>
                        </a:spcBef>
                        <a:spcAft>
                          <a:spcPts val="0"/>
                        </a:spcAft>
                        <a:buNone/>
                      </a:pPr>
                      <a:r>
                        <a:rPr lang="en-US" sz="1400">
                          <a:solidFill>
                            <a:schemeClr val="dk1"/>
                          </a:solidFill>
                          <a:latin typeface="Tahoma"/>
                          <a:ea typeface="Tahoma"/>
                          <a:cs typeface="Tahoma"/>
                          <a:sym typeface="Tahoma"/>
                        </a:rPr>
                        <a:t>OUTPUT</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CAAC"/>
                    </a:solidFill>
                  </a:tcPr>
                </a:tc>
              </a:tr>
              <a:tr h="1942675">
                <a:tc>
                  <a:txBody>
                    <a:bodyPr/>
                    <a:lstStyle/>
                    <a:p>
                      <a:pPr indent="0" lvl="0" marL="0" marR="0" rtl="0" algn="ctr">
                        <a:spcBef>
                          <a:spcPts val="0"/>
                        </a:spcBef>
                        <a:spcAft>
                          <a:spcPts val="0"/>
                        </a:spcAft>
                        <a:buNone/>
                      </a:pPr>
                      <a:r>
                        <a:rPr lang="en-US" sz="1400">
                          <a:solidFill>
                            <a:schemeClr val="dk1"/>
                          </a:solidFill>
                          <a:latin typeface="Tahoma"/>
                          <a:ea typeface="Tahoma"/>
                          <a:cs typeface="Tahoma"/>
                          <a:sym typeface="Tahoma"/>
                        </a:rPr>
                        <a:t> </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63500" rtl="0" algn="ctr">
                        <a:spcBef>
                          <a:spcPts val="0"/>
                        </a:spcBef>
                        <a:spcAft>
                          <a:spcPts val="0"/>
                        </a:spcAft>
                        <a:buClr>
                          <a:schemeClr val="dk1"/>
                        </a:buClr>
                        <a:buSzPts val="1100"/>
                        <a:buFont typeface="Arial"/>
                        <a:buNone/>
                      </a:pPr>
                      <a:r>
                        <a:rPr lang="en-US" sz="1400">
                          <a:solidFill>
                            <a:schemeClr val="dk1"/>
                          </a:solidFill>
                          <a:latin typeface="Tahoma"/>
                          <a:ea typeface="Tahoma"/>
                          <a:cs typeface="Tahoma"/>
                          <a:sym typeface="Tahoma"/>
                        </a:rPr>
                        <a:t>Membuat Surat Perintah Dirlantas Polda Jateng  Tim Efektif Proyek Perubahan Pelatihan Kepemimpinan Nasional Tingkat II Angkatan XVIII T.A 2022</a:t>
                      </a:r>
                      <a:endParaRPr sz="1400">
                        <a:solidFill>
                          <a:schemeClr val="dk1"/>
                        </a:solidFill>
                        <a:latin typeface="Tahoma"/>
                        <a:ea typeface="Tahoma"/>
                        <a:cs typeface="Tahoma"/>
                        <a:sym typeface="Tahoma"/>
                      </a:endParaRPr>
                    </a:p>
                    <a:p>
                      <a:pPr indent="0" lvl="0" marL="356870" marR="63500" rtl="0" algn="ctr">
                        <a:spcBef>
                          <a:spcPts val="0"/>
                        </a:spcBef>
                        <a:spcAft>
                          <a:spcPts val="0"/>
                        </a:spcAft>
                        <a:buNone/>
                      </a:pPr>
                      <a:r>
                        <a:rPr lang="en-US" sz="1400">
                          <a:solidFill>
                            <a:schemeClr val="dk1"/>
                          </a:solidFill>
                          <a:latin typeface="Tahoma"/>
                          <a:ea typeface="Tahoma"/>
                          <a:cs typeface="Tahoma"/>
                          <a:sym typeface="Tahoma"/>
                        </a:rPr>
                        <a:t> </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99060" marR="101600" rtl="0" algn="ctr">
                        <a:spcBef>
                          <a:spcPts val="0"/>
                        </a:spcBef>
                        <a:spcAft>
                          <a:spcPts val="0"/>
                        </a:spcAft>
                        <a:buNone/>
                      </a:pPr>
                      <a:r>
                        <a:rPr lang="en-US" sz="1400">
                          <a:solidFill>
                            <a:schemeClr val="dk1"/>
                          </a:solidFill>
                          <a:latin typeface="Tahoma"/>
                          <a:ea typeface="Tahoma"/>
                          <a:cs typeface="Tahoma"/>
                          <a:sym typeface="Tahoma"/>
                        </a:rPr>
                        <a:t>Minggu I Bulan September 2022</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156210" marR="150495" rtl="0" algn="ctr">
                        <a:spcBef>
                          <a:spcPts val="0"/>
                        </a:spcBef>
                        <a:spcAft>
                          <a:spcPts val="0"/>
                        </a:spcAft>
                        <a:buNone/>
                      </a:pPr>
                      <a:r>
                        <a:rPr lang="en-US" sz="1400">
                          <a:solidFill>
                            <a:schemeClr val="dk1"/>
                          </a:solidFill>
                          <a:latin typeface="Tahoma"/>
                          <a:ea typeface="Tahoma"/>
                          <a:cs typeface="Tahoma"/>
                          <a:sym typeface="Tahoma"/>
                        </a:rPr>
                        <a:t>Minggu I Bulan September 2022</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67310" marR="89535" rtl="0" algn="ctr">
                        <a:spcBef>
                          <a:spcPts val="0"/>
                        </a:spcBef>
                        <a:spcAft>
                          <a:spcPts val="0"/>
                        </a:spcAft>
                        <a:buNone/>
                      </a:pPr>
                      <a:r>
                        <a:rPr lang="en-US" sz="1400">
                          <a:solidFill>
                            <a:schemeClr val="dk1"/>
                          </a:solidFill>
                          <a:latin typeface="Tahoma"/>
                          <a:ea typeface="Tahoma"/>
                          <a:cs typeface="Tahoma"/>
                          <a:sym typeface="Tahoma"/>
                        </a:rPr>
                        <a:t>Tersusunnya Tim Efektif dalam proyek perubahan penerapan Sistem ETLE Mobile Presisi berdasarkan Surat Perintah Dirlantas Polda Jateng Nomor: Nomor: Sprin/ 445 /IX/HUK.6.6./2022 tanggal 1 September 2022</a:t>
                      </a:r>
                      <a:endParaRPr sz="1400">
                        <a:solidFill>
                          <a:schemeClr val="dk1"/>
                        </a:solidFill>
                        <a:latin typeface="Tahoma"/>
                        <a:ea typeface="Tahoma"/>
                        <a:cs typeface="Tahoma"/>
                        <a:sym typeface="Tahoma"/>
                      </a:endParaRPr>
                    </a:p>
                  </a:txBody>
                  <a:tcPr marT="0" marB="0" marR="0" marL="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2022-10-23T03:41:56Z</dcterms:created>
  <dc:creator>DANANG  PURWO WIBOWO</dc:creator>
</cp:coreProperties>
</file>